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99" r:id="rId4"/>
    <p:sldMasterId id="2147483914" r:id="rId5"/>
  </p:sldMasterIdLst>
  <p:notesMasterIdLst>
    <p:notesMasterId r:id="rId27"/>
  </p:notesMasterIdLst>
  <p:handoutMasterIdLst>
    <p:handoutMasterId r:id="rId28"/>
  </p:handoutMasterIdLst>
  <p:sldIdLst>
    <p:sldId id="2147373406" r:id="rId6"/>
    <p:sldId id="1001" r:id="rId7"/>
    <p:sldId id="2147373429" r:id="rId8"/>
    <p:sldId id="1007" r:id="rId9"/>
    <p:sldId id="734" r:id="rId10"/>
    <p:sldId id="276" r:id="rId11"/>
    <p:sldId id="1008" r:id="rId12"/>
    <p:sldId id="1049" r:id="rId13"/>
    <p:sldId id="1039" r:id="rId14"/>
    <p:sldId id="2147373425" r:id="rId15"/>
    <p:sldId id="2147373407" r:id="rId16"/>
    <p:sldId id="2147373409" r:id="rId17"/>
    <p:sldId id="2147373411" r:id="rId18"/>
    <p:sldId id="2147373413" r:id="rId19"/>
    <p:sldId id="2147373415" r:id="rId20"/>
    <p:sldId id="2147373417" r:id="rId21"/>
    <p:sldId id="2147373419" r:id="rId22"/>
    <p:sldId id="2147373421" r:id="rId23"/>
    <p:sldId id="2147373423" r:id="rId24"/>
    <p:sldId id="2147373426" r:id="rId25"/>
    <p:sldId id="2147373427" r:id="rId26"/>
  </p:sldIdLst>
  <p:sldSz cx="12192000" cy="6858000"/>
  <p:notesSz cx="6858000" cy="9144000"/>
  <p:embeddedFontLst>
    <p:embeddedFont>
      <p:font typeface="Ubuntu Light" panose="020B0604030602030204" charset="0"/>
      <p:regular r:id="rId29"/>
      <p:italic r:id="rId30"/>
    </p:embeddedFont>
    <p:embeddedFont>
      <p:font typeface="Verdana" panose="020B0604030504040204" pitchFamily="34" charset="0"/>
      <p:regular r:id="rId31"/>
      <p:bold r:id="rId32"/>
      <p:italic r:id="rId33"/>
      <p:boldItalic r:id="rId34"/>
    </p:embeddedFont>
    <p:embeddedFont>
      <p:font typeface="Lucida Sans" panose="020B0602030504020204" pitchFamily="34" charset="0"/>
      <p:regular r:id="rId35"/>
      <p:bold r:id="rId36"/>
      <p:italic r:id="rId37"/>
      <p:boldItalic r:id="rId38"/>
    </p:embeddedFont>
    <p:embeddedFont>
      <p:font typeface="Calibri" panose="020F0502020204030204" pitchFamily="34" charset="0"/>
      <p:regular r:id="rId39"/>
      <p:bold r:id="rId40"/>
      <p:italic r:id="rId41"/>
      <p:boldItalic r:id="rId42"/>
    </p:embeddedFont>
    <p:embeddedFont>
      <p:font typeface="Ubuntu" panose="020B0604020202020204" charset="0"/>
      <p:regular r:id="rId43"/>
      <p:bold r:id="rId44"/>
      <p:italic r:id="rId45"/>
      <p:boldItalic r:id="rId46"/>
    </p:embeddedFont>
    <p:embeddedFont>
      <p:font typeface="Ubuntu Medium" panose="020B0604030602030204" charset="0"/>
      <p:regular r:id="rId47"/>
    </p:embeddedFont>
  </p:embeddedFontLst>
  <p:custDataLst>
    <p:tags r:id="rId48"/>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2341" userDrawn="1">
          <p15:clr>
            <a:srgbClr val="A4A3A4"/>
          </p15:clr>
        </p15:guide>
        <p15:guide id="6"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ajan, Ajaykumar"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0A3D"/>
    <a:srgbClr val="A6A6A6"/>
    <a:srgbClr val="FFDA80"/>
    <a:srgbClr val="57CF80"/>
    <a:srgbClr val="12ABDB"/>
    <a:srgbClr val="E30021"/>
    <a:srgbClr val="007D74"/>
    <a:srgbClr val="590A42"/>
    <a:srgbClr val="BA2980"/>
    <a:srgbClr val="2EA6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6CC370-D3A2-47FA-A478-B1F61440035F}" v="34" dt="2021-10-04T17:06:33.853"/>
    <p1510:client id="{FFF6A405-F064-4DA7-BB9F-68C2628F46CF}" v="28" dt="2021-10-05T06:46:11.6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028" autoAdjust="0"/>
    <p:restoredTop sz="95789" autoAdjust="0"/>
  </p:normalViewPr>
  <p:slideViewPr>
    <p:cSldViewPr>
      <p:cViewPr varScale="1">
        <p:scale>
          <a:sx n="73" d="100"/>
          <a:sy n="73" d="100"/>
        </p:scale>
        <p:origin x="416" y="48"/>
      </p:cViewPr>
      <p:guideLst>
        <p:guide orient="horz" pos="2341"/>
        <p:guide pos="3840"/>
      </p:guideLst>
    </p:cSldViewPr>
  </p:slideViewPr>
  <p:outlineViewPr>
    <p:cViewPr>
      <p:scale>
        <a:sx n="33" d="100"/>
        <a:sy n="33" d="100"/>
      </p:scale>
      <p:origin x="0" y="-1110"/>
    </p:cViewPr>
  </p:outlineViewPr>
  <p:notesTextViewPr>
    <p:cViewPr>
      <p:scale>
        <a:sx n="3" d="2"/>
        <a:sy n="3" d="2"/>
      </p:scale>
      <p:origin x="0" y="0"/>
    </p:cViewPr>
  </p:notesTextViewPr>
  <p:sorterViewPr>
    <p:cViewPr varScale="1">
      <p:scale>
        <a:sx n="1" d="1"/>
        <a:sy n="1" d="1"/>
      </p:scale>
      <p:origin x="0" y="0"/>
    </p:cViewPr>
  </p:sorterViewPr>
  <p:notesViewPr>
    <p:cSldViewPr>
      <p:cViewPr varScale="1">
        <p:scale>
          <a:sx n="112" d="100"/>
          <a:sy n="112" d="100"/>
        </p:scale>
        <p:origin x="2952"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11.fntdata"/><Relationship Id="rId21" Type="http://schemas.openxmlformats.org/officeDocument/2006/relationships/slide" Target="slides/slide16.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presProps" Target="presProps.xml"/><Relationship Id="rId55"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font" Target="fonts/font1.fntdata"/><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tags" Target="tags/tag1.xml"/><Relationship Id="rId8" Type="http://schemas.openxmlformats.org/officeDocument/2006/relationships/slide" Target="slides/slide3.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5.xml"/><Relationship Id="rId41" Type="http://schemas.openxmlformats.org/officeDocument/2006/relationships/font" Target="fonts/font13.fntdata"/><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36" Type="http://schemas.openxmlformats.org/officeDocument/2006/relationships/font" Target="fonts/font8.fntdata"/><Relationship Id="rId4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ul, Ashish" userId="db056bc6-23e6-45da-aa65-393bba088a82" providerId="ADAL" clId="{146CC370-D3A2-47FA-A478-B1F61440035F}"/>
    <pc:docChg chg="undo custSel delSld modSld">
      <pc:chgData name="Kaul, Ashish" userId="db056bc6-23e6-45da-aa65-393bba088a82" providerId="ADAL" clId="{146CC370-D3A2-47FA-A478-B1F61440035F}" dt="2021-10-05T04:35:09.788" v="152" actId="47"/>
      <pc:docMkLst>
        <pc:docMk/>
      </pc:docMkLst>
      <pc:sldChg chg="modSp mod">
        <pc:chgData name="Kaul, Ashish" userId="db056bc6-23e6-45da-aa65-393bba088a82" providerId="ADAL" clId="{146CC370-D3A2-47FA-A478-B1F61440035F}" dt="2021-10-04T17:10:34.736" v="151" actId="255"/>
        <pc:sldMkLst>
          <pc:docMk/>
          <pc:sldMk cId="2855990985" sldId="276"/>
        </pc:sldMkLst>
        <pc:spChg chg="mod">
          <ac:chgData name="Kaul, Ashish" userId="db056bc6-23e6-45da-aa65-393bba088a82" providerId="ADAL" clId="{146CC370-D3A2-47FA-A478-B1F61440035F}" dt="2021-10-04T17:10:34.736" v="151" actId="255"/>
          <ac:spMkLst>
            <pc:docMk/>
            <pc:sldMk cId="2855990985" sldId="276"/>
            <ac:spMk id="16" creationId="{61F41917-DFCF-41A5-B77B-30BD2BE55868}"/>
          </ac:spMkLst>
        </pc:spChg>
      </pc:sldChg>
      <pc:sldChg chg="modSp mod">
        <pc:chgData name="Kaul, Ashish" userId="db056bc6-23e6-45da-aa65-393bba088a82" providerId="ADAL" clId="{146CC370-D3A2-47FA-A478-B1F61440035F}" dt="2021-10-04T16:51:20.944" v="21" actId="20577"/>
        <pc:sldMkLst>
          <pc:docMk/>
          <pc:sldMk cId="1889830984" sldId="734"/>
        </pc:sldMkLst>
        <pc:spChg chg="mod">
          <ac:chgData name="Kaul, Ashish" userId="db056bc6-23e6-45da-aa65-393bba088a82" providerId="ADAL" clId="{146CC370-D3A2-47FA-A478-B1F61440035F}" dt="2021-10-04T16:51:20.944" v="21" actId="20577"/>
          <ac:spMkLst>
            <pc:docMk/>
            <pc:sldMk cId="1889830984" sldId="734"/>
            <ac:spMk id="4" creationId="{3C55E415-F6A4-4794-B008-EC87896A51AC}"/>
          </ac:spMkLst>
        </pc:spChg>
      </pc:sldChg>
      <pc:sldChg chg="modSp mod">
        <pc:chgData name="Kaul, Ashish" userId="db056bc6-23e6-45da-aa65-393bba088a82" providerId="ADAL" clId="{146CC370-D3A2-47FA-A478-B1F61440035F}" dt="2021-10-04T17:09:35.119" v="150" actId="6549"/>
        <pc:sldMkLst>
          <pc:docMk/>
          <pc:sldMk cId="4223175608" sldId="1008"/>
        </pc:sldMkLst>
        <pc:spChg chg="mod">
          <ac:chgData name="Kaul, Ashish" userId="db056bc6-23e6-45da-aa65-393bba088a82" providerId="ADAL" clId="{146CC370-D3A2-47FA-A478-B1F61440035F}" dt="2021-10-04T17:08:35.364" v="142" actId="20577"/>
          <ac:spMkLst>
            <pc:docMk/>
            <pc:sldMk cId="4223175608" sldId="1008"/>
            <ac:spMk id="4" creationId="{8BB89BED-2FA4-4A72-B91D-CED542B6BB0C}"/>
          </ac:spMkLst>
        </pc:spChg>
        <pc:spChg chg="mod">
          <ac:chgData name="Kaul, Ashish" userId="db056bc6-23e6-45da-aa65-393bba088a82" providerId="ADAL" clId="{146CC370-D3A2-47FA-A478-B1F61440035F}" dt="2021-10-04T17:09:35.119" v="150" actId="6549"/>
          <ac:spMkLst>
            <pc:docMk/>
            <pc:sldMk cId="4223175608" sldId="1008"/>
            <ac:spMk id="5" creationId="{F3C66C73-6C2C-4EB1-9316-DFAB45100393}"/>
          </ac:spMkLst>
        </pc:spChg>
      </pc:sldChg>
      <pc:sldChg chg="del">
        <pc:chgData name="Kaul, Ashish" userId="db056bc6-23e6-45da-aa65-393bba088a82" providerId="ADAL" clId="{146CC370-D3A2-47FA-A478-B1F61440035F}" dt="2021-10-05T04:35:09.788" v="152" actId="47"/>
        <pc:sldMkLst>
          <pc:docMk/>
          <pc:sldMk cId="1170595147" sldId="1046"/>
        </pc:sldMkLst>
      </pc:sldChg>
      <pc:sldChg chg="addSp delSp modSp mod modAnim">
        <pc:chgData name="Kaul, Ashish" userId="db056bc6-23e6-45da-aa65-393bba088a82" providerId="ADAL" clId="{146CC370-D3A2-47FA-A478-B1F61440035F}" dt="2021-10-04T17:06:33.853" v="138" actId="113"/>
        <pc:sldMkLst>
          <pc:docMk/>
          <pc:sldMk cId="2663886759" sldId="1049"/>
        </pc:sldMkLst>
        <pc:spChg chg="mod">
          <ac:chgData name="Kaul, Ashish" userId="db056bc6-23e6-45da-aa65-393bba088a82" providerId="ADAL" clId="{146CC370-D3A2-47FA-A478-B1F61440035F}" dt="2021-10-04T16:53:14.840" v="24" actId="6549"/>
          <ac:spMkLst>
            <pc:docMk/>
            <pc:sldMk cId="2663886759" sldId="1049"/>
            <ac:spMk id="2" creationId="{CB2C0F85-30AF-4A7B-938C-24C2F464A399}"/>
          </ac:spMkLst>
        </pc:spChg>
        <pc:spChg chg="mod">
          <ac:chgData name="Kaul, Ashish" userId="db056bc6-23e6-45da-aa65-393bba088a82" providerId="ADAL" clId="{146CC370-D3A2-47FA-A478-B1F61440035F}" dt="2021-10-04T16:55:41.585" v="108" actId="108"/>
          <ac:spMkLst>
            <pc:docMk/>
            <pc:sldMk cId="2663886759" sldId="1049"/>
            <ac:spMk id="3" creationId="{B490EBA8-8698-49C6-91C6-93EB77884919}"/>
          </ac:spMkLst>
        </pc:spChg>
        <pc:spChg chg="add del mod">
          <ac:chgData name="Kaul, Ashish" userId="db056bc6-23e6-45da-aa65-393bba088a82" providerId="ADAL" clId="{146CC370-D3A2-47FA-A478-B1F61440035F}" dt="2021-10-04T16:52:58.629" v="23"/>
          <ac:spMkLst>
            <pc:docMk/>
            <pc:sldMk cId="2663886759" sldId="1049"/>
            <ac:spMk id="4" creationId="{F9F12DBD-DC03-41C5-88EC-D79773FFF29A}"/>
          </ac:spMkLst>
        </pc:spChg>
        <pc:spChg chg="add del mod">
          <ac:chgData name="Kaul, Ashish" userId="db056bc6-23e6-45da-aa65-393bba088a82" providerId="ADAL" clId="{146CC370-D3A2-47FA-A478-B1F61440035F}" dt="2021-10-04T16:52:58.629" v="23"/>
          <ac:spMkLst>
            <pc:docMk/>
            <pc:sldMk cId="2663886759" sldId="1049"/>
            <ac:spMk id="5" creationId="{CA574188-F150-4E25-BAF7-AFF62A3FB5B2}"/>
          </ac:spMkLst>
        </pc:spChg>
        <pc:spChg chg="add del mod">
          <ac:chgData name="Kaul, Ashish" userId="db056bc6-23e6-45da-aa65-393bba088a82" providerId="ADAL" clId="{146CC370-D3A2-47FA-A478-B1F61440035F}" dt="2021-10-04T16:52:58.629" v="23"/>
          <ac:spMkLst>
            <pc:docMk/>
            <pc:sldMk cId="2663886759" sldId="1049"/>
            <ac:spMk id="6" creationId="{6FFC4DDA-3269-4FE1-B3F9-43534AD7F9A5}"/>
          </ac:spMkLst>
        </pc:spChg>
        <pc:spChg chg="add del mod">
          <ac:chgData name="Kaul, Ashish" userId="db056bc6-23e6-45da-aa65-393bba088a82" providerId="ADAL" clId="{146CC370-D3A2-47FA-A478-B1F61440035F}" dt="2021-10-04T16:52:58.629" v="23"/>
          <ac:spMkLst>
            <pc:docMk/>
            <pc:sldMk cId="2663886759" sldId="1049"/>
            <ac:spMk id="7" creationId="{C503D14E-3277-422E-9ABF-94A959E99A85}"/>
          </ac:spMkLst>
        </pc:spChg>
        <pc:spChg chg="add del mod">
          <ac:chgData name="Kaul, Ashish" userId="db056bc6-23e6-45da-aa65-393bba088a82" providerId="ADAL" clId="{146CC370-D3A2-47FA-A478-B1F61440035F}" dt="2021-10-04T16:52:58.629" v="23"/>
          <ac:spMkLst>
            <pc:docMk/>
            <pc:sldMk cId="2663886759" sldId="1049"/>
            <ac:spMk id="8" creationId="{D6BCECF4-2530-4B6F-92E1-101FF2BDF3C0}"/>
          </ac:spMkLst>
        </pc:spChg>
        <pc:spChg chg="add del mod">
          <ac:chgData name="Kaul, Ashish" userId="db056bc6-23e6-45da-aa65-393bba088a82" providerId="ADAL" clId="{146CC370-D3A2-47FA-A478-B1F61440035F}" dt="2021-10-04T16:52:58.629" v="23"/>
          <ac:spMkLst>
            <pc:docMk/>
            <pc:sldMk cId="2663886759" sldId="1049"/>
            <ac:spMk id="9" creationId="{7929944A-F38B-4550-85D0-84421A987BEF}"/>
          </ac:spMkLst>
        </pc:spChg>
        <pc:spChg chg="add del mod">
          <ac:chgData name="Kaul, Ashish" userId="db056bc6-23e6-45da-aa65-393bba088a82" providerId="ADAL" clId="{146CC370-D3A2-47FA-A478-B1F61440035F}" dt="2021-10-04T16:52:58.629" v="23"/>
          <ac:spMkLst>
            <pc:docMk/>
            <pc:sldMk cId="2663886759" sldId="1049"/>
            <ac:spMk id="10" creationId="{92B4DAB8-122E-4813-BD6F-80B2E22860E3}"/>
          </ac:spMkLst>
        </pc:spChg>
        <pc:spChg chg="add del mod">
          <ac:chgData name="Kaul, Ashish" userId="db056bc6-23e6-45da-aa65-393bba088a82" providerId="ADAL" clId="{146CC370-D3A2-47FA-A478-B1F61440035F}" dt="2021-10-04T16:52:58.629" v="23"/>
          <ac:spMkLst>
            <pc:docMk/>
            <pc:sldMk cId="2663886759" sldId="1049"/>
            <ac:spMk id="11" creationId="{6C89A7E6-31A5-4746-AC67-53C4319F6E98}"/>
          </ac:spMkLst>
        </pc:spChg>
        <pc:spChg chg="add del mod">
          <ac:chgData name="Kaul, Ashish" userId="db056bc6-23e6-45da-aa65-393bba088a82" providerId="ADAL" clId="{146CC370-D3A2-47FA-A478-B1F61440035F}" dt="2021-10-04T16:52:58.629" v="23"/>
          <ac:spMkLst>
            <pc:docMk/>
            <pc:sldMk cId="2663886759" sldId="1049"/>
            <ac:spMk id="12" creationId="{C6CB59A0-7D02-484A-9B93-262822BF8A54}"/>
          </ac:spMkLst>
        </pc:spChg>
        <pc:spChg chg="add del mod">
          <ac:chgData name="Kaul, Ashish" userId="db056bc6-23e6-45da-aa65-393bba088a82" providerId="ADAL" clId="{146CC370-D3A2-47FA-A478-B1F61440035F}" dt="2021-10-04T16:52:58.629" v="23"/>
          <ac:spMkLst>
            <pc:docMk/>
            <pc:sldMk cId="2663886759" sldId="1049"/>
            <ac:spMk id="13" creationId="{58287AC0-20A1-4831-BD2D-C85BCB9F9240}"/>
          </ac:spMkLst>
        </pc:spChg>
        <pc:spChg chg="add del mod">
          <ac:chgData name="Kaul, Ashish" userId="db056bc6-23e6-45da-aa65-393bba088a82" providerId="ADAL" clId="{146CC370-D3A2-47FA-A478-B1F61440035F}" dt="2021-10-04T16:52:58.629" v="23"/>
          <ac:spMkLst>
            <pc:docMk/>
            <pc:sldMk cId="2663886759" sldId="1049"/>
            <ac:spMk id="14" creationId="{78D6B299-B89F-4022-9739-681040BAA7AA}"/>
          </ac:spMkLst>
        </pc:spChg>
        <pc:spChg chg="mod">
          <ac:chgData name="Kaul, Ashish" userId="db056bc6-23e6-45da-aa65-393bba088a82" providerId="ADAL" clId="{146CC370-D3A2-47FA-A478-B1F61440035F}" dt="2021-10-04T16:52:46.866" v="22"/>
          <ac:spMkLst>
            <pc:docMk/>
            <pc:sldMk cId="2663886759" sldId="1049"/>
            <ac:spMk id="16" creationId="{DCADE632-32BE-4293-B436-5BB14402CF40}"/>
          </ac:spMkLst>
        </pc:spChg>
        <pc:spChg chg="mod">
          <ac:chgData name="Kaul, Ashish" userId="db056bc6-23e6-45da-aa65-393bba088a82" providerId="ADAL" clId="{146CC370-D3A2-47FA-A478-B1F61440035F}" dt="2021-10-04T16:52:46.866" v="22"/>
          <ac:spMkLst>
            <pc:docMk/>
            <pc:sldMk cId="2663886759" sldId="1049"/>
            <ac:spMk id="17" creationId="{3DF3BE69-3D9C-40F6-B5AD-18EA852C002C}"/>
          </ac:spMkLst>
        </pc:spChg>
        <pc:spChg chg="mod">
          <ac:chgData name="Kaul, Ashish" userId="db056bc6-23e6-45da-aa65-393bba088a82" providerId="ADAL" clId="{146CC370-D3A2-47FA-A478-B1F61440035F}" dt="2021-10-04T16:52:46.866" v="22"/>
          <ac:spMkLst>
            <pc:docMk/>
            <pc:sldMk cId="2663886759" sldId="1049"/>
            <ac:spMk id="18" creationId="{47F35115-636C-4CBE-8FB9-3A819732C8C2}"/>
          </ac:spMkLst>
        </pc:spChg>
        <pc:spChg chg="mod">
          <ac:chgData name="Kaul, Ashish" userId="db056bc6-23e6-45da-aa65-393bba088a82" providerId="ADAL" clId="{146CC370-D3A2-47FA-A478-B1F61440035F}" dt="2021-10-04T16:52:46.866" v="22"/>
          <ac:spMkLst>
            <pc:docMk/>
            <pc:sldMk cId="2663886759" sldId="1049"/>
            <ac:spMk id="19" creationId="{DB480EDC-2D0B-4518-A85C-1CA29ABE0A15}"/>
          </ac:spMkLst>
        </pc:spChg>
        <pc:spChg chg="mod">
          <ac:chgData name="Kaul, Ashish" userId="db056bc6-23e6-45da-aa65-393bba088a82" providerId="ADAL" clId="{146CC370-D3A2-47FA-A478-B1F61440035F}" dt="2021-10-04T16:52:46.866" v="22"/>
          <ac:spMkLst>
            <pc:docMk/>
            <pc:sldMk cId="2663886759" sldId="1049"/>
            <ac:spMk id="20" creationId="{0D757200-2888-4896-9C1E-4D0CB3CEFE8B}"/>
          </ac:spMkLst>
        </pc:spChg>
        <pc:spChg chg="mod">
          <ac:chgData name="Kaul, Ashish" userId="db056bc6-23e6-45da-aa65-393bba088a82" providerId="ADAL" clId="{146CC370-D3A2-47FA-A478-B1F61440035F}" dt="2021-10-04T16:52:46.866" v="22"/>
          <ac:spMkLst>
            <pc:docMk/>
            <pc:sldMk cId="2663886759" sldId="1049"/>
            <ac:spMk id="21" creationId="{47C1CE4F-8480-48C5-8632-C7979F386B0F}"/>
          </ac:spMkLst>
        </pc:spChg>
        <pc:spChg chg="add del mod">
          <ac:chgData name="Kaul, Ashish" userId="db056bc6-23e6-45da-aa65-393bba088a82" providerId="ADAL" clId="{146CC370-D3A2-47FA-A478-B1F61440035F}" dt="2021-10-04T16:52:58.629" v="23"/>
          <ac:spMkLst>
            <pc:docMk/>
            <pc:sldMk cId="2663886759" sldId="1049"/>
            <ac:spMk id="22" creationId="{25CB2D55-F728-4D32-8091-FC6FC8756D3D}"/>
          </ac:spMkLst>
        </pc:spChg>
        <pc:spChg chg="add del mod">
          <ac:chgData name="Kaul, Ashish" userId="db056bc6-23e6-45da-aa65-393bba088a82" providerId="ADAL" clId="{146CC370-D3A2-47FA-A478-B1F61440035F}" dt="2021-10-04T16:54:49.815" v="68" actId="21"/>
          <ac:spMkLst>
            <pc:docMk/>
            <pc:sldMk cId="2663886759" sldId="1049"/>
            <ac:spMk id="23" creationId="{444BFA9D-AD3E-419C-82C4-23AF7221DE5B}"/>
          </ac:spMkLst>
        </pc:spChg>
        <pc:spChg chg="add mod">
          <ac:chgData name="Kaul, Ashish" userId="db056bc6-23e6-45da-aa65-393bba088a82" providerId="ADAL" clId="{146CC370-D3A2-47FA-A478-B1F61440035F}" dt="2021-10-04T17:03:36.210" v="112" actId="2711"/>
          <ac:spMkLst>
            <pc:docMk/>
            <pc:sldMk cId="2663886759" sldId="1049"/>
            <ac:spMk id="24" creationId="{A046EC5B-BE10-4005-912B-77D57143DFC5}"/>
          </ac:spMkLst>
        </pc:spChg>
        <pc:spChg chg="add mod">
          <ac:chgData name="Kaul, Ashish" userId="db056bc6-23e6-45da-aa65-393bba088a82" providerId="ADAL" clId="{146CC370-D3A2-47FA-A478-B1F61440035F}" dt="2021-10-04T16:53:17.570" v="25"/>
          <ac:spMkLst>
            <pc:docMk/>
            <pc:sldMk cId="2663886759" sldId="1049"/>
            <ac:spMk id="25" creationId="{8D7B2777-510E-4E99-BA3C-21C6BFB953FB}"/>
          </ac:spMkLst>
        </pc:spChg>
        <pc:spChg chg="add mod">
          <ac:chgData name="Kaul, Ashish" userId="db056bc6-23e6-45da-aa65-393bba088a82" providerId="ADAL" clId="{146CC370-D3A2-47FA-A478-B1F61440035F}" dt="2021-10-04T16:53:17.570" v="25"/>
          <ac:spMkLst>
            <pc:docMk/>
            <pc:sldMk cId="2663886759" sldId="1049"/>
            <ac:spMk id="26" creationId="{01D709ED-3CE7-477D-8A86-6BAB5D924CE8}"/>
          </ac:spMkLst>
        </pc:spChg>
        <pc:spChg chg="add mod">
          <ac:chgData name="Kaul, Ashish" userId="db056bc6-23e6-45da-aa65-393bba088a82" providerId="ADAL" clId="{146CC370-D3A2-47FA-A478-B1F61440035F}" dt="2021-10-04T17:05:27.448" v="130" actId="20577"/>
          <ac:spMkLst>
            <pc:docMk/>
            <pc:sldMk cId="2663886759" sldId="1049"/>
            <ac:spMk id="27" creationId="{40ED1CBF-BD26-4DCB-822F-562B0F258190}"/>
          </ac:spMkLst>
        </pc:spChg>
        <pc:spChg chg="add mod">
          <ac:chgData name="Kaul, Ashish" userId="db056bc6-23e6-45da-aa65-393bba088a82" providerId="ADAL" clId="{146CC370-D3A2-47FA-A478-B1F61440035F}" dt="2021-10-04T16:53:17.570" v="25"/>
          <ac:spMkLst>
            <pc:docMk/>
            <pc:sldMk cId="2663886759" sldId="1049"/>
            <ac:spMk id="28" creationId="{9651B9BC-7792-4873-8B9E-FA8FB0BF67B0}"/>
          </ac:spMkLst>
        </pc:spChg>
        <pc:spChg chg="add mod">
          <ac:chgData name="Kaul, Ashish" userId="db056bc6-23e6-45da-aa65-393bba088a82" providerId="ADAL" clId="{146CC370-D3A2-47FA-A478-B1F61440035F}" dt="2021-10-04T17:06:33.853" v="138" actId="113"/>
          <ac:spMkLst>
            <pc:docMk/>
            <pc:sldMk cId="2663886759" sldId="1049"/>
            <ac:spMk id="29" creationId="{F8C40EDB-3189-4E7A-B829-E19BFA7EDA15}"/>
          </ac:spMkLst>
        </pc:spChg>
        <pc:spChg chg="add mod">
          <ac:chgData name="Kaul, Ashish" userId="db056bc6-23e6-45da-aa65-393bba088a82" providerId="ADAL" clId="{146CC370-D3A2-47FA-A478-B1F61440035F}" dt="2021-10-04T16:53:17.570" v="25"/>
          <ac:spMkLst>
            <pc:docMk/>
            <pc:sldMk cId="2663886759" sldId="1049"/>
            <ac:spMk id="30" creationId="{CB485996-C1E3-4BF1-97D9-F131E11CE401}"/>
          </ac:spMkLst>
        </pc:spChg>
        <pc:spChg chg="add mod">
          <ac:chgData name="Kaul, Ashish" userId="db056bc6-23e6-45da-aa65-393bba088a82" providerId="ADAL" clId="{146CC370-D3A2-47FA-A478-B1F61440035F}" dt="2021-10-04T16:53:17.570" v="25"/>
          <ac:spMkLst>
            <pc:docMk/>
            <pc:sldMk cId="2663886759" sldId="1049"/>
            <ac:spMk id="31" creationId="{F8CD038D-DAE9-404C-B92E-FA1871C83BEE}"/>
          </ac:spMkLst>
        </pc:spChg>
        <pc:spChg chg="add mod">
          <ac:chgData name="Kaul, Ashish" userId="db056bc6-23e6-45da-aa65-393bba088a82" providerId="ADAL" clId="{146CC370-D3A2-47FA-A478-B1F61440035F}" dt="2021-10-04T16:53:17.570" v="25"/>
          <ac:spMkLst>
            <pc:docMk/>
            <pc:sldMk cId="2663886759" sldId="1049"/>
            <ac:spMk id="32" creationId="{30D02607-7235-4AC2-8177-F4717F4C343F}"/>
          </ac:spMkLst>
        </pc:spChg>
        <pc:spChg chg="add mod">
          <ac:chgData name="Kaul, Ashish" userId="db056bc6-23e6-45da-aa65-393bba088a82" providerId="ADAL" clId="{146CC370-D3A2-47FA-A478-B1F61440035F}" dt="2021-10-04T16:53:17.570" v="25"/>
          <ac:spMkLst>
            <pc:docMk/>
            <pc:sldMk cId="2663886759" sldId="1049"/>
            <ac:spMk id="33" creationId="{A921735F-43D2-435D-ADEE-AAD4AFE94003}"/>
          </ac:spMkLst>
        </pc:spChg>
        <pc:spChg chg="mod">
          <ac:chgData name="Kaul, Ashish" userId="db056bc6-23e6-45da-aa65-393bba088a82" providerId="ADAL" clId="{146CC370-D3A2-47FA-A478-B1F61440035F}" dt="2021-10-04T16:53:17.570" v="25"/>
          <ac:spMkLst>
            <pc:docMk/>
            <pc:sldMk cId="2663886759" sldId="1049"/>
            <ac:spMk id="35" creationId="{431939E4-26AD-4F4B-B647-86F27F4D1F82}"/>
          </ac:spMkLst>
        </pc:spChg>
        <pc:spChg chg="mod">
          <ac:chgData name="Kaul, Ashish" userId="db056bc6-23e6-45da-aa65-393bba088a82" providerId="ADAL" clId="{146CC370-D3A2-47FA-A478-B1F61440035F}" dt="2021-10-04T16:53:17.570" v="25"/>
          <ac:spMkLst>
            <pc:docMk/>
            <pc:sldMk cId="2663886759" sldId="1049"/>
            <ac:spMk id="36" creationId="{81387D7D-94D8-4021-A598-4C502A976846}"/>
          </ac:spMkLst>
        </pc:spChg>
        <pc:spChg chg="mod">
          <ac:chgData name="Kaul, Ashish" userId="db056bc6-23e6-45da-aa65-393bba088a82" providerId="ADAL" clId="{146CC370-D3A2-47FA-A478-B1F61440035F}" dt="2021-10-04T16:53:17.570" v="25"/>
          <ac:spMkLst>
            <pc:docMk/>
            <pc:sldMk cId="2663886759" sldId="1049"/>
            <ac:spMk id="37" creationId="{D6FCF3FF-5E4F-49FA-BB79-E110E6B3A733}"/>
          </ac:spMkLst>
        </pc:spChg>
        <pc:spChg chg="mod">
          <ac:chgData name="Kaul, Ashish" userId="db056bc6-23e6-45da-aa65-393bba088a82" providerId="ADAL" clId="{146CC370-D3A2-47FA-A478-B1F61440035F}" dt="2021-10-04T16:53:17.570" v="25"/>
          <ac:spMkLst>
            <pc:docMk/>
            <pc:sldMk cId="2663886759" sldId="1049"/>
            <ac:spMk id="38" creationId="{AAD57373-27EA-41B5-AF88-D74F27E1CE3D}"/>
          </ac:spMkLst>
        </pc:spChg>
        <pc:spChg chg="mod">
          <ac:chgData name="Kaul, Ashish" userId="db056bc6-23e6-45da-aa65-393bba088a82" providerId="ADAL" clId="{146CC370-D3A2-47FA-A478-B1F61440035F}" dt="2021-10-04T16:53:17.570" v="25"/>
          <ac:spMkLst>
            <pc:docMk/>
            <pc:sldMk cId="2663886759" sldId="1049"/>
            <ac:spMk id="39" creationId="{29E63097-C763-45C2-BBED-486DDC730B3A}"/>
          </ac:spMkLst>
        </pc:spChg>
        <pc:spChg chg="mod">
          <ac:chgData name="Kaul, Ashish" userId="db056bc6-23e6-45da-aa65-393bba088a82" providerId="ADAL" clId="{146CC370-D3A2-47FA-A478-B1F61440035F}" dt="2021-10-04T16:53:17.570" v="25"/>
          <ac:spMkLst>
            <pc:docMk/>
            <pc:sldMk cId="2663886759" sldId="1049"/>
            <ac:spMk id="40" creationId="{26AA6245-7EE8-4965-AC03-07B90CF0D73B}"/>
          </ac:spMkLst>
        </pc:spChg>
        <pc:spChg chg="add mod">
          <ac:chgData name="Kaul, Ashish" userId="db056bc6-23e6-45da-aa65-393bba088a82" providerId="ADAL" clId="{146CC370-D3A2-47FA-A478-B1F61440035F}" dt="2021-10-04T17:04:10.525" v="115" actId="113"/>
          <ac:spMkLst>
            <pc:docMk/>
            <pc:sldMk cId="2663886759" sldId="1049"/>
            <ac:spMk id="41" creationId="{05FB4C5E-AAD9-4FF0-A686-236A872C8EFB}"/>
          </ac:spMkLst>
        </pc:spChg>
        <pc:grpChg chg="add del mod">
          <ac:chgData name="Kaul, Ashish" userId="db056bc6-23e6-45da-aa65-393bba088a82" providerId="ADAL" clId="{146CC370-D3A2-47FA-A478-B1F61440035F}" dt="2021-10-04T16:52:58.629" v="23"/>
          <ac:grpSpMkLst>
            <pc:docMk/>
            <pc:sldMk cId="2663886759" sldId="1049"/>
            <ac:grpSpMk id="15" creationId="{BFD36C91-9A66-458D-810F-F201E1D2B0DF}"/>
          </ac:grpSpMkLst>
        </pc:grpChg>
        <pc:grpChg chg="add mod">
          <ac:chgData name="Kaul, Ashish" userId="db056bc6-23e6-45da-aa65-393bba088a82" providerId="ADAL" clId="{146CC370-D3A2-47FA-A478-B1F61440035F}" dt="2021-10-04T16:53:17.570" v="25"/>
          <ac:grpSpMkLst>
            <pc:docMk/>
            <pc:sldMk cId="2663886759" sldId="1049"/>
            <ac:grpSpMk id="34" creationId="{55F7E557-F787-4C02-BF56-9E931D7AA569}"/>
          </ac:grpSpMkLst>
        </pc:grpChg>
      </pc:sldChg>
    </pc:docChg>
  </pc:docChgLst>
  <pc:docChgLst>
    <pc:chgData name="Kaul, Ashish" userId="db056bc6-23e6-45da-aa65-393bba088a82" providerId="ADAL" clId="{FFF6A405-F064-4DA7-BB9F-68C2628F46CF}"/>
    <pc:docChg chg="undo custSel modSld">
      <pc:chgData name="Kaul, Ashish" userId="db056bc6-23e6-45da-aa65-393bba088a82" providerId="ADAL" clId="{FFF6A405-F064-4DA7-BB9F-68C2628F46CF}" dt="2021-10-05T06:46:11.669" v="40" actId="20577"/>
      <pc:docMkLst>
        <pc:docMk/>
      </pc:docMkLst>
      <pc:sldChg chg="modSp">
        <pc:chgData name="Kaul, Ashish" userId="db056bc6-23e6-45da-aa65-393bba088a82" providerId="ADAL" clId="{FFF6A405-F064-4DA7-BB9F-68C2628F46CF}" dt="2021-10-05T06:46:11.669" v="40" actId="20577"/>
        <pc:sldMkLst>
          <pc:docMk/>
          <pc:sldMk cId="337468842" sldId="1001"/>
        </pc:sldMkLst>
        <pc:spChg chg="mod">
          <ac:chgData name="Kaul, Ashish" userId="db056bc6-23e6-45da-aa65-393bba088a82" providerId="ADAL" clId="{FFF6A405-F064-4DA7-BB9F-68C2628F46CF}" dt="2021-10-05T06:46:11.669" v="40" actId="20577"/>
          <ac:spMkLst>
            <pc:docMk/>
            <pc:sldMk cId="337468842" sldId="1001"/>
            <ac:spMk id="4" creationId="{15E659B3-EA4B-405E-9FAE-00661F32418F}"/>
          </ac:spMkLst>
        </pc:spChg>
      </pc:sldChg>
      <pc:sldChg chg="modSp mod">
        <pc:chgData name="Kaul, Ashish" userId="db056bc6-23e6-45da-aa65-393bba088a82" providerId="ADAL" clId="{FFF6A405-F064-4DA7-BB9F-68C2628F46CF}" dt="2021-10-05T06:15:23.306" v="12" actId="6549"/>
        <pc:sldMkLst>
          <pc:docMk/>
          <pc:sldMk cId="998745995" sldId="1039"/>
        </pc:sldMkLst>
        <pc:spChg chg="mod">
          <ac:chgData name="Kaul, Ashish" userId="db056bc6-23e6-45da-aa65-393bba088a82" providerId="ADAL" clId="{FFF6A405-F064-4DA7-BB9F-68C2628F46CF}" dt="2021-10-05T06:15:23.306" v="12" actId="6549"/>
          <ac:spMkLst>
            <pc:docMk/>
            <pc:sldMk cId="998745995" sldId="1039"/>
            <ac:spMk id="2" creationId="{5F8C6948-1A1E-45FF-83AE-95F699C903D6}"/>
          </ac:spMkLst>
        </pc:spChg>
        <pc:spChg chg="mod">
          <ac:chgData name="Kaul, Ashish" userId="db056bc6-23e6-45da-aa65-393bba088a82" providerId="ADAL" clId="{FFF6A405-F064-4DA7-BB9F-68C2628F46CF}" dt="2021-10-05T06:15:17.279" v="10" actId="1076"/>
          <ac:spMkLst>
            <pc:docMk/>
            <pc:sldMk cId="998745995" sldId="1039"/>
            <ac:spMk id="34" creationId="{5DF1E6D3-1106-4044-B327-FAC96A1CA60D}"/>
          </ac:spMkLst>
        </pc:spChg>
        <pc:spChg chg="mod">
          <ac:chgData name="Kaul, Ashish" userId="db056bc6-23e6-45da-aa65-393bba088a82" providerId="ADAL" clId="{FFF6A405-F064-4DA7-BB9F-68C2628F46CF}" dt="2021-10-05T06:12:56.673" v="1" actId="1076"/>
          <ac:spMkLst>
            <pc:docMk/>
            <pc:sldMk cId="998745995" sldId="1039"/>
            <ac:spMk id="41" creationId="{52E40B5A-8CF2-4635-BC12-B61005492B57}"/>
          </ac:spMkLst>
        </pc:spChg>
        <pc:spChg chg="mod">
          <ac:chgData name="Kaul, Ashish" userId="db056bc6-23e6-45da-aa65-393bba088a82" providerId="ADAL" clId="{FFF6A405-F064-4DA7-BB9F-68C2628F46CF}" dt="2021-10-05T06:15:13.104" v="8" actId="1076"/>
          <ac:spMkLst>
            <pc:docMk/>
            <pc:sldMk cId="998745995" sldId="1039"/>
            <ac:spMk id="42" creationId="{42A6DC9B-0F03-4F3F-B07D-D5A2C40C089E}"/>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0-06-01T23:38:14.471" idx="2">
    <p:pos x="5390" y="1386"/>
    <p:text>Pipe Puzzle
Candidates must re-arrange the pipes to connect the two end points. Avoid the solid obstacles and make sure you have enough pipes. Typical time to complete: 6 minutes.
g facets: spatial scanning, visual memory, flexibility of closure.</p:text>
    <p:extLst mod="1">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PofWtEg"/>
      </p:ext>
    </p:extLst>
  </p:cm>
  <p:cm authorId="1" dt="2020-06-01T23:41:44.390" idx="1">
    <p:pos x="5414" y="2214"/>
    <p:text>MindmetriQ™ Gamified Assessments
Professional gamified assessments built with serious science.
Valid, reliable, and fair gamified assessments which predict job performance. Using established research and cutting-edge technology, the MindmetriQ™ gamified assessment series helps you select the best candidates</p:text>
    <p:extLst mod="1">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PofWtEo"/>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dirty="0"/>
          </a:p>
        </p:txBody>
      </p:sp>
      <p:sp>
        <p:nvSpPr>
          <p:cNvPr id="3" name="Date Placeholder 2">
            <a:extLst>
              <a:ext uri="{FF2B5EF4-FFF2-40B4-BE49-F238E27FC236}">
                <a16:creationId xmlns:a16="http://schemas.microsoft.com/office/drawing/2014/main" xmlns=""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06/10/2021</a:t>
            </a:fld>
            <a:endParaRPr lang="pt-PT" sz="900"/>
          </a:p>
        </p:txBody>
      </p:sp>
      <p:sp>
        <p:nvSpPr>
          <p:cNvPr id="4" name="Footer Placeholder 3">
            <a:extLst>
              <a:ext uri="{FF2B5EF4-FFF2-40B4-BE49-F238E27FC236}">
                <a16:creationId xmlns:a16="http://schemas.microsoft.com/office/drawing/2014/main" xmlns=""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xmlns=""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06/10/2021</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dirty="0"/>
              <a:t>Insert comments</a:t>
            </a:r>
            <a:endParaRPr lang="pt-BR" dirty="0"/>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1" name="Google Shape;60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4562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9" name="Google Shape;67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5678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6" name="Google Shape;68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8444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8" name="Google Shape;72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6989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8" name="Google Shape;82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9178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7" name="Google Shape;93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80591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0" name="Google Shape;106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61489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image" Target="../media/image5.png"/><Relationship Id="rId3" Type="http://schemas.openxmlformats.org/officeDocument/2006/relationships/image" Target="../media/image7.png"/><Relationship Id="rId7" Type="http://schemas.openxmlformats.org/officeDocument/2006/relationships/image" Target="../media/image9.png"/><Relationship Id="rId12" Type="http://schemas.openxmlformats.org/officeDocument/2006/relationships/image" Target="../media/image12.png"/><Relationship Id="rId2" Type="http://schemas.openxmlformats.org/officeDocument/2006/relationships/hyperlink" Target="http://www.linkedin.com/company/capgemini" TargetMode="External"/><Relationship Id="rId1" Type="http://schemas.openxmlformats.org/officeDocument/2006/relationships/slideMaster" Target="../slideMasters/slideMaster1.xml"/><Relationship Id="rId6" Type="http://schemas.openxmlformats.org/officeDocument/2006/relationships/hyperlink" Target="http://www.twitter.com/capgemini" TargetMode="External"/><Relationship Id="rId11" Type="http://schemas.openxmlformats.org/officeDocument/2006/relationships/image" Target="../media/image11.png"/><Relationship Id="rId5" Type="http://schemas.openxmlformats.org/officeDocument/2006/relationships/image" Target="../media/image8.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www.youtube.com/capgeminimedia" TargetMode="External"/><Relationship Id="rId3" Type="http://schemas.openxmlformats.org/officeDocument/2006/relationships/tags" Target="../tags/tag8.xml"/><Relationship Id="rId7" Type="http://schemas.openxmlformats.org/officeDocument/2006/relationships/hyperlink" Target="http://www.linkedin.com/company/capgemini" TargetMode="External"/><Relationship Id="rId12" Type="http://schemas.openxmlformats.org/officeDocument/2006/relationships/image" Target="../media/image9.png"/><Relationship Id="rId17" Type="http://schemas.openxmlformats.org/officeDocument/2006/relationships/image" Target="../media/image5.png"/><Relationship Id="rId2" Type="http://schemas.openxmlformats.org/officeDocument/2006/relationships/tags" Target="../tags/tag7.xml"/><Relationship Id="rId16" Type="http://schemas.openxmlformats.org/officeDocument/2006/relationships/image" Target="../media/image11.png"/><Relationship Id="rId1" Type="http://schemas.openxmlformats.org/officeDocument/2006/relationships/tags" Target="../tags/tag6.xml"/><Relationship Id="rId6" Type="http://schemas.openxmlformats.org/officeDocument/2006/relationships/image" Target="../media/image13.png"/><Relationship Id="rId11" Type="http://schemas.openxmlformats.org/officeDocument/2006/relationships/hyperlink" Target="http://www.twitter.com/capgemini" TargetMode="External"/><Relationship Id="rId5" Type="http://schemas.openxmlformats.org/officeDocument/2006/relationships/slideMaster" Target="../slideMasters/slideMaster1.xml"/><Relationship Id="rId15" Type="http://schemas.openxmlformats.org/officeDocument/2006/relationships/hyperlink" Target="http://www.facebook.com/capgemini" TargetMode="External"/><Relationship Id="rId10" Type="http://schemas.openxmlformats.org/officeDocument/2006/relationships/image" Target="../media/image8.png"/><Relationship Id="rId4" Type="http://schemas.openxmlformats.org/officeDocument/2006/relationships/tags" Target="../tags/tag9.xml"/><Relationship Id="rId9" Type="http://schemas.openxmlformats.org/officeDocument/2006/relationships/hyperlink" Target="http://www.slideshare.net/capgemini" TargetMode="External"/><Relationship Id="rId14"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1.xml"/><Relationship Id="rId1" Type="http://schemas.openxmlformats.org/officeDocument/2006/relationships/vmlDrawing" Target="../drawings/vmlDrawing6.vml"/><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bg>
      <p:bgPr>
        <a:solidFill>
          <a:schemeClr val="accent4"/>
        </a:solidFill>
        <a:effectLst/>
      </p:bgPr>
    </p:bg>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xmlns="" id="{A13EC437-90A9-4D93-B8BD-D518FF5F30B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8" name="Graphic 7">
            <a:extLst>
              <a:ext uri="{FF2B5EF4-FFF2-40B4-BE49-F238E27FC236}">
                <a16:creationId xmlns:a16="http://schemas.microsoft.com/office/drawing/2014/main" xmlns="" id="{41ECBE34-C326-4AAC-A3C0-F242BBE1E79F}"/>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9545356" y="632212"/>
            <a:ext cx="2238657" cy="498088"/>
          </a:xfrm>
          <a:prstGeom prst="rect">
            <a:avLst/>
          </a:prstGeom>
        </p:spPr>
      </p:pic>
    </p:spTree>
    <p:extLst>
      <p:ext uri="{BB962C8B-B14F-4D97-AF65-F5344CB8AC3E}">
        <p14:creationId xmlns:p14="http://schemas.microsoft.com/office/powerpoint/2010/main" val="240241154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ntent 3 column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ctangle 13">
            <a:extLst>
              <a:ext uri="{FF2B5EF4-FFF2-40B4-BE49-F238E27FC236}">
                <a16:creationId xmlns:a16="http://schemas.microsoft.com/office/drawing/2014/main" xmlns=""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Rectangle 14">
            <a:extLst>
              <a:ext uri="{FF2B5EF4-FFF2-40B4-BE49-F238E27FC236}">
                <a16:creationId xmlns:a16="http://schemas.microsoft.com/office/drawing/2014/main" xmlns=""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xmlns=""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18" name="Text Placeholder 4">
            <a:extLst>
              <a:ext uri="{FF2B5EF4-FFF2-40B4-BE49-F238E27FC236}">
                <a16:creationId xmlns:a16="http://schemas.microsoft.com/office/drawing/2014/main" xmlns=""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2EA657"/>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19" name="Text Placeholder 4">
            <a:extLst>
              <a:ext uri="{FF2B5EF4-FFF2-40B4-BE49-F238E27FC236}">
                <a16:creationId xmlns:a16="http://schemas.microsoft.com/office/drawing/2014/main" xmlns=""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22" name="Text Placeholder 7">
            <a:extLst>
              <a:ext uri="{FF2B5EF4-FFF2-40B4-BE49-F238E27FC236}">
                <a16:creationId xmlns:a16="http://schemas.microsoft.com/office/drawing/2014/main" xmlns=""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3" name="Text Placeholder 7">
            <a:extLst>
              <a:ext uri="{FF2B5EF4-FFF2-40B4-BE49-F238E27FC236}">
                <a16:creationId xmlns:a16="http://schemas.microsoft.com/office/drawing/2014/main" xmlns=""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2EA657"/>
              </a:buClr>
              <a:defRPr sz="1400"/>
            </a:lvl2pPr>
            <a:lvl3pPr>
              <a:lnSpc>
                <a:spcPct val="100000"/>
              </a:lnSpc>
              <a:spcBef>
                <a:spcPts val="0"/>
              </a:spcBef>
              <a:buClr>
                <a:srgbClr val="2EA657"/>
              </a:buClr>
              <a:defRPr sz="1400"/>
            </a:lvl3pPr>
            <a:lvl4pPr>
              <a:lnSpc>
                <a:spcPct val="100000"/>
              </a:lnSpc>
              <a:spcBef>
                <a:spcPts val="0"/>
              </a:spcBef>
              <a:buClr>
                <a:srgbClr val="2EA657"/>
              </a:buClr>
              <a:defRPr sz="1400"/>
            </a:lvl4pPr>
            <a:lvl5pPr>
              <a:lnSpc>
                <a:spcPct val="100000"/>
              </a:lnSpc>
              <a:spcBef>
                <a:spcPts val="0"/>
              </a:spcBef>
              <a:buClr>
                <a:srgbClr val="2EA657"/>
              </a:buClr>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4" name="Text Placeholder 7">
            <a:extLst>
              <a:ext uri="{FF2B5EF4-FFF2-40B4-BE49-F238E27FC236}">
                <a16:creationId xmlns:a16="http://schemas.microsoft.com/office/drawing/2014/main" xmlns=""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Title 2">
            <a:extLst>
              <a:ext uri="{FF2B5EF4-FFF2-40B4-BE49-F238E27FC236}">
                <a16:creationId xmlns:a16="http://schemas.microsoft.com/office/drawing/2014/main" xmlns="" id="{18A66D25-366C-4142-B5D9-9A4107D8BC80}"/>
              </a:ext>
            </a:extLst>
          </p:cNvPr>
          <p:cNvSpPr>
            <a:spLocks noGrp="1"/>
          </p:cNvSpPr>
          <p:nvPr>
            <p:ph type="title"/>
          </p:nvPr>
        </p:nvSpPr>
        <p:spPr/>
        <p:txBody>
          <a:bodyPr/>
          <a:lstStyle/>
          <a:p>
            <a:r>
              <a:rPr lang="en-GB"/>
              <a:t>Click to edit Master title style</a:t>
            </a:r>
            <a:endParaRPr lang="de-DE" dirty="0"/>
          </a:p>
        </p:txBody>
      </p:sp>
    </p:spTree>
    <p:extLst>
      <p:ext uri="{BB962C8B-B14F-4D97-AF65-F5344CB8AC3E}">
        <p14:creationId xmlns:p14="http://schemas.microsoft.com/office/powerpoint/2010/main" val="334810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051"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2">
            <a:extLst>
              <a:ext uri="{FF2B5EF4-FFF2-40B4-BE49-F238E27FC236}">
                <a16:creationId xmlns:a16="http://schemas.microsoft.com/office/drawing/2014/main" xmlns="" id="{57F0C9DF-D1FA-45A1-91F6-147FDC3E7341}"/>
              </a:ext>
            </a:extLst>
          </p:cNvPr>
          <p:cNvSpPr>
            <a:spLocks noGrp="1"/>
          </p:cNvSpPr>
          <p:nvPr>
            <p:ph type="title"/>
          </p:nvPr>
        </p:nvSpPr>
        <p:spPr/>
        <p:txBody>
          <a:bodyPr/>
          <a:lstStyle/>
          <a:p>
            <a:r>
              <a:rPr lang="en-GB"/>
              <a:t>Click to edit Master title style</a:t>
            </a:r>
            <a:endParaRPr lang="de-DE" dirty="0"/>
          </a:p>
        </p:txBody>
      </p:sp>
    </p:spTree>
    <p:extLst>
      <p:ext uri="{BB962C8B-B14F-4D97-AF65-F5344CB8AC3E}">
        <p14:creationId xmlns:p14="http://schemas.microsoft.com/office/powerpoint/2010/main" val="30575358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re seul">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3075"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Espace réservé du texte 9">
            <a:extLst>
              <a:ext uri="{FF2B5EF4-FFF2-40B4-BE49-F238E27FC236}">
                <a16:creationId xmlns:a16="http://schemas.microsoft.com/office/drawing/2014/main" xmlns=""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Title 2">
            <a:extLst>
              <a:ext uri="{FF2B5EF4-FFF2-40B4-BE49-F238E27FC236}">
                <a16:creationId xmlns:a16="http://schemas.microsoft.com/office/drawing/2014/main" xmlns="" id="{5E6BB52B-0C5D-4023-89D5-282E9A520223}"/>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de-DE" dirty="0"/>
          </a:p>
        </p:txBody>
      </p:sp>
    </p:spTree>
    <p:extLst>
      <p:ext uri="{BB962C8B-B14F-4D97-AF65-F5344CB8AC3E}">
        <p14:creationId xmlns:p14="http://schemas.microsoft.com/office/powerpoint/2010/main" val="35766568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light Grey">
    <p:bg>
      <p:bgPr>
        <a:solidFill>
          <a:schemeClr val="bg2"/>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4099"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Espace réservé du texte 8">
            <a:extLst>
              <a:ext uri="{FF2B5EF4-FFF2-40B4-BE49-F238E27FC236}">
                <a16:creationId xmlns:a16="http://schemas.microsoft.com/office/drawing/2014/main" xmlns="" id="{E7C5D7A7-45E9-4756-B28B-644907783FEA}"/>
              </a:ext>
            </a:extLst>
          </p:cNvPr>
          <p:cNvSpPr>
            <a:spLocks noGrp="1"/>
          </p:cNvSpPr>
          <p:nvPr>
            <p:ph type="body" sz="quarter" idx="10"/>
          </p:nvPr>
        </p:nvSpPr>
        <p:spPr>
          <a:xfrm>
            <a:off x="404812" y="1447800"/>
            <a:ext cx="11406188" cy="49516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Title 2">
            <a:extLst>
              <a:ext uri="{FF2B5EF4-FFF2-40B4-BE49-F238E27FC236}">
                <a16:creationId xmlns:a16="http://schemas.microsoft.com/office/drawing/2014/main" xmlns="" id="{0C89E73A-8AF6-4995-85C4-948312F9A282}"/>
              </a:ext>
            </a:extLst>
          </p:cNvPr>
          <p:cNvSpPr>
            <a:spLocks noGrp="1"/>
          </p:cNvSpPr>
          <p:nvPr>
            <p:ph type="title"/>
          </p:nvPr>
        </p:nvSpPr>
        <p:spPr/>
        <p:txBody>
          <a:bodyPr/>
          <a:lstStyle/>
          <a:p>
            <a:r>
              <a:rPr lang="en-GB"/>
              <a:t>Click to edit Master title style</a:t>
            </a:r>
            <a:endParaRPr lang="de-DE" dirty="0"/>
          </a:p>
        </p:txBody>
      </p:sp>
    </p:spTree>
    <p:extLst>
      <p:ext uri="{BB962C8B-B14F-4D97-AF65-F5344CB8AC3E}">
        <p14:creationId xmlns:p14="http://schemas.microsoft.com/office/powerpoint/2010/main" val="4219242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Break dark">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xmlns=""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2" name="Title">
            <a:extLst>
              <a:ext uri="{FF2B5EF4-FFF2-40B4-BE49-F238E27FC236}">
                <a16:creationId xmlns:a16="http://schemas.microsoft.com/office/drawing/2014/main" xmlns=""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GB"/>
              <a:t>Click to edit Master title style</a:t>
            </a:r>
            <a:endParaRPr lang="en-GB" dirty="0"/>
          </a:p>
        </p:txBody>
      </p:sp>
      <p:sp>
        <p:nvSpPr>
          <p:cNvPr id="9" name="Text Placeholder 8">
            <a:extLst>
              <a:ext uri="{FF2B5EF4-FFF2-40B4-BE49-F238E27FC236}">
                <a16:creationId xmlns:a16="http://schemas.microsoft.com/office/drawing/2014/main" xmlns=""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dirty="0"/>
              <a:t>INSERT A LABEL/ALBEIT</a:t>
            </a:r>
          </a:p>
        </p:txBody>
      </p:sp>
    </p:spTree>
    <p:extLst>
      <p:ext uri="{BB962C8B-B14F-4D97-AF65-F5344CB8AC3E}">
        <p14:creationId xmlns:p14="http://schemas.microsoft.com/office/powerpoint/2010/main" val="3310471827"/>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full screen image">
    <p:bg>
      <p:bgPr>
        <a:solidFill>
          <a:schemeClr val="accent4"/>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xmlns="" id="{7E832AC1-21AF-4DAD-A220-3541D7B3D0D5}"/>
              </a:ext>
            </a:extLst>
          </p:cNvPr>
          <p:cNvSpPr>
            <a:spLocks noGrp="1"/>
          </p:cNvSpPr>
          <p:nvPr>
            <p:ph type="pic" sz="quarter" idx="10" hasCustomPrompt="1"/>
          </p:nvPr>
        </p:nvSpPr>
        <p:spPr>
          <a:xfrm>
            <a:off x="0" y="0"/>
            <a:ext cx="12192000" cy="6858000"/>
          </a:xfrm>
          <a:custGeom>
            <a:avLst/>
            <a:gdLst>
              <a:gd name="connsiteX0" fmla="*/ 11786547 w 12192000"/>
              <a:gd name="connsiteY0" fmla="*/ 205058 h 6858000"/>
              <a:gd name="connsiteX1" fmla="*/ 11562163 w 12192000"/>
              <a:gd name="connsiteY1" fmla="*/ 436971 h 6858000"/>
              <a:gd name="connsiteX2" fmla="*/ 11639891 w 12192000"/>
              <a:gd name="connsiteY2" fmla="*/ 551459 h 6858000"/>
              <a:gd name="connsiteX3" fmla="*/ 11719085 w 12192000"/>
              <a:gd name="connsiteY3" fmla="*/ 552927 h 6858000"/>
              <a:gd name="connsiteX4" fmla="*/ 11751166 w 12192000"/>
              <a:gd name="connsiteY4" fmla="*/ 536965 h 6858000"/>
              <a:gd name="connsiteX5" fmla="*/ 11777548 w 12192000"/>
              <a:gd name="connsiteY5" fmla="*/ 513474 h 6858000"/>
              <a:gd name="connsiteX6" fmla="*/ 11770504 w 12192000"/>
              <a:gd name="connsiteY6" fmla="*/ 536398 h 6858000"/>
              <a:gd name="connsiteX7" fmla="*/ 11705703 w 12192000"/>
              <a:gd name="connsiteY7" fmla="*/ 579359 h 6858000"/>
              <a:gd name="connsiteX8" fmla="*/ 11760002 w 12192000"/>
              <a:gd name="connsiteY8" fmla="*/ 594046 h 6858000"/>
              <a:gd name="connsiteX9" fmla="*/ 11889144 w 12192000"/>
              <a:gd name="connsiteY9" fmla="*/ 551453 h 6858000"/>
              <a:gd name="connsiteX10" fmla="*/ 11824573 w 12192000"/>
              <a:gd name="connsiteY10" fmla="*/ 494172 h 6858000"/>
              <a:gd name="connsiteX11" fmla="*/ 11889144 w 12192000"/>
              <a:gd name="connsiteY11" fmla="*/ 525016 h 6858000"/>
              <a:gd name="connsiteX12" fmla="*/ 11974376 w 12192000"/>
              <a:gd name="connsiteY12" fmla="*/ 467391 h 6858000"/>
              <a:gd name="connsiteX13" fmla="*/ 11981591 w 12192000"/>
              <a:gd name="connsiteY13" fmla="*/ 431058 h 6858000"/>
              <a:gd name="connsiteX14" fmla="*/ 11981599 w 12192000"/>
              <a:gd name="connsiteY14" fmla="*/ 431100 h 6858000"/>
              <a:gd name="connsiteX15" fmla="*/ 11981599 w 12192000"/>
              <a:gd name="connsiteY15" fmla="*/ 431017 h 6858000"/>
              <a:gd name="connsiteX16" fmla="*/ 11981599 w 12192000"/>
              <a:gd name="connsiteY16" fmla="*/ 428164 h 6858000"/>
              <a:gd name="connsiteX17" fmla="*/ 11909738 w 12192000"/>
              <a:gd name="connsiteY17" fmla="*/ 279916 h 6858000"/>
              <a:gd name="connsiteX18" fmla="*/ 11796813 w 12192000"/>
              <a:gd name="connsiteY18" fmla="*/ 209461 h 6858000"/>
              <a:gd name="connsiteX19" fmla="*/ 11786547 w 12192000"/>
              <a:gd name="connsiteY19" fmla="*/ 205058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6547" y="205058"/>
                </a:moveTo>
                <a:cubicBezTo>
                  <a:pt x="11736684" y="265238"/>
                  <a:pt x="11562163" y="310740"/>
                  <a:pt x="11562163" y="436971"/>
                </a:cubicBezTo>
                <a:cubicBezTo>
                  <a:pt x="11562163" y="486876"/>
                  <a:pt x="11592961" y="533846"/>
                  <a:pt x="11639891" y="551459"/>
                </a:cubicBezTo>
                <a:cubicBezTo>
                  <a:pt x="11666289" y="561734"/>
                  <a:pt x="11692687" y="561734"/>
                  <a:pt x="11719085" y="552927"/>
                </a:cubicBezTo>
                <a:cubicBezTo>
                  <a:pt x="11730818" y="549258"/>
                  <a:pt x="11741450" y="543753"/>
                  <a:pt x="11751166" y="536965"/>
                </a:cubicBezTo>
                <a:lnTo>
                  <a:pt x="11777548" y="513474"/>
                </a:lnTo>
                <a:lnTo>
                  <a:pt x="11770504" y="536398"/>
                </a:lnTo>
                <a:cubicBezTo>
                  <a:pt x="11758809" y="558154"/>
                  <a:pt x="11734320" y="574953"/>
                  <a:pt x="11705703" y="579359"/>
                </a:cubicBezTo>
                <a:cubicBezTo>
                  <a:pt x="11714508" y="588171"/>
                  <a:pt x="11735054" y="594046"/>
                  <a:pt x="11760002" y="594046"/>
                </a:cubicBezTo>
                <a:cubicBezTo>
                  <a:pt x="11805495" y="594046"/>
                  <a:pt x="11861261" y="580827"/>
                  <a:pt x="11889144" y="551453"/>
                </a:cubicBezTo>
                <a:cubicBezTo>
                  <a:pt x="11850989" y="552921"/>
                  <a:pt x="11826041" y="527953"/>
                  <a:pt x="11824573" y="494172"/>
                </a:cubicBezTo>
                <a:cubicBezTo>
                  <a:pt x="11842183" y="516203"/>
                  <a:pt x="11864196" y="525016"/>
                  <a:pt x="11889144" y="525016"/>
                </a:cubicBezTo>
                <a:cubicBezTo>
                  <a:pt x="11927667" y="525016"/>
                  <a:pt x="11960411" y="501057"/>
                  <a:pt x="11974376" y="467391"/>
                </a:cubicBezTo>
                <a:lnTo>
                  <a:pt x="11981591" y="431058"/>
                </a:lnTo>
                <a:lnTo>
                  <a:pt x="11981599" y="431100"/>
                </a:lnTo>
                <a:lnTo>
                  <a:pt x="11981599" y="431017"/>
                </a:lnTo>
                <a:lnTo>
                  <a:pt x="11981599" y="428164"/>
                </a:lnTo>
                <a:cubicBezTo>
                  <a:pt x="11981599" y="369452"/>
                  <a:pt x="11952268" y="319547"/>
                  <a:pt x="11909738" y="279916"/>
                </a:cubicBezTo>
                <a:cubicBezTo>
                  <a:pt x="11877473" y="249092"/>
                  <a:pt x="11837876" y="227075"/>
                  <a:pt x="11796813" y="209461"/>
                </a:cubicBezTo>
                <a:cubicBezTo>
                  <a:pt x="11793879" y="207994"/>
                  <a:pt x="11790946" y="206526"/>
                  <a:pt x="11786547" y="205058"/>
                </a:cubicBezTo>
                <a:close/>
                <a:moveTo>
                  <a:pt x="0" y="0"/>
                </a:moveTo>
                <a:lnTo>
                  <a:pt x="12192000" y="0"/>
                </a:lnTo>
                <a:lnTo>
                  <a:pt x="12192000" y="6858000"/>
                </a:lnTo>
                <a:lnTo>
                  <a:pt x="0" y="6858000"/>
                </a:lnTo>
                <a:close/>
              </a:path>
            </a:pathLst>
          </a:custGeom>
        </p:spPr>
        <p:txBody>
          <a:bodyPr wrap="square">
            <a:noAutofit/>
          </a:bodyPr>
          <a:lstStyle>
            <a:lvl1pPr>
              <a:defRPr>
                <a:solidFill>
                  <a:schemeClr val="bg2">
                    <a:lumMod val="50000"/>
                  </a:schemeClr>
                </a:solidFill>
              </a:defRPr>
            </a:lvl1pPr>
          </a:lstStyle>
          <a:p>
            <a:r>
              <a:rPr lang="en-US" dirty="0"/>
              <a:t>Click icon to add picture and arrange the picture in the background</a:t>
            </a:r>
            <a:endParaRPr lang="en-GB" dirty="0"/>
          </a:p>
        </p:txBody>
      </p:sp>
      <p:sp>
        <p:nvSpPr>
          <p:cNvPr id="2" name="Title 1">
            <a:extLst>
              <a:ext uri="{FF2B5EF4-FFF2-40B4-BE49-F238E27FC236}">
                <a16:creationId xmlns:a16="http://schemas.microsoft.com/office/drawing/2014/main" xmlns="" id="{FDB0CAFF-8B20-4B52-A18C-BFD139761BF9}"/>
              </a:ext>
            </a:extLst>
          </p:cNvPr>
          <p:cNvSpPr>
            <a:spLocks noGrp="1"/>
          </p:cNvSpPr>
          <p:nvPr>
            <p:ph type="title"/>
          </p:nvPr>
        </p:nvSpPr>
        <p:spPr>
          <a:xfrm>
            <a:off x="404813" y="1951673"/>
            <a:ext cx="4562475" cy="2954655"/>
          </a:xfrm>
        </p:spPr>
        <p:txBody>
          <a:bodyPr vert="horz" wrap="square" lIns="72000" tIns="0" rIns="0" bIns="0" rtlCol="0" anchor="ctr">
            <a:spAutoFit/>
          </a:bodyPr>
          <a:lstStyle>
            <a:lvl1pPr>
              <a:lnSpc>
                <a:spcPct val="80000"/>
              </a:lnSpc>
              <a:defRPr lang="en-GB" sz="6000" dirty="0">
                <a:solidFill>
                  <a:schemeClr val="bg1"/>
                </a:solidFill>
              </a:defRPr>
            </a:lvl1pPr>
          </a:lstStyle>
          <a:p>
            <a:pPr lvl="0"/>
            <a:r>
              <a:rPr lang="en-GB"/>
              <a:t>Click to edit Master title style</a:t>
            </a:r>
            <a:endParaRPr lang="en-GB" dirty="0"/>
          </a:p>
        </p:txBody>
      </p:sp>
    </p:spTree>
    <p:extLst>
      <p:ext uri="{BB962C8B-B14F-4D97-AF65-F5344CB8AC3E}">
        <p14:creationId xmlns:p14="http://schemas.microsoft.com/office/powerpoint/2010/main" val="17667358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Content RH image 2">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xmlns="" id="{5C94FEA8-066A-4CC1-BFCC-10ED1764A21E}"/>
              </a:ext>
            </a:extLst>
          </p:cNvPr>
          <p:cNvSpPr>
            <a:spLocks noGrp="1"/>
          </p:cNvSpPr>
          <p:nvPr>
            <p:ph type="pic" sz="quarter" idx="10"/>
          </p:nvPr>
        </p:nvSpPr>
        <p:spPr>
          <a:xfrm>
            <a:off x="7223124" y="0"/>
            <a:ext cx="4968876" cy="6858000"/>
          </a:xfrm>
          <a:custGeom>
            <a:avLst/>
            <a:gdLst>
              <a:gd name="connsiteX0" fmla="*/ 4563423 w 4968876"/>
              <a:gd name="connsiteY0" fmla="*/ 205058 h 6858000"/>
              <a:gd name="connsiteX1" fmla="*/ 4339039 w 4968876"/>
              <a:gd name="connsiteY1" fmla="*/ 436971 h 6858000"/>
              <a:gd name="connsiteX2" fmla="*/ 4416767 w 4968876"/>
              <a:gd name="connsiteY2" fmla="*/ 551459 h 6858000"/>
              <a:gd name="connsiteX3" fmla="*/ 4495961 w 4968876"/>
              <a:gd name="connsiteY3" fmla="*/ 552927 h 6858000"/>
              <a:gd name="connsiteX4" fmla="*/ 4528042 w 4968876"/>
              <a:gd name="connsiteY4" fmla="*/ 536965 h 6858000"/>
              <a:gd name="connsiteX5" fmla="*/ 4554424 w 4968876"/>
              <a:gd name="connsiteY5" fmla="*/ 513474 h 6858000"/>
              <a:gd name="connsiteX6" fmla="*/ 4547380 w 4968876"/>
              <a:gd name="connsiteY6" fmla="*/ 536398 h 6858000"/>
              <a:gd name="connsiteX7" fmla="*/ 4482579 w 4968876"/>
              <a:gd name="connsiteY7" fmla="*/ 579359 h 6858000"/>
              <a:gd name="connsiteX8" fmla="*/ 4536878 w 4968876"/>
              <a:gd name="connsiteY8" fmla="*/ 594046 h 6858000"/>
              <a:gd name="connsiteX9" fmla="*/ 4666020 w 4968876"/>
              <a:gd name="connsiteY9" fmla="*/ 551453 h 6858000"/>
              <a:gd name="connsiteX10" fmla="*/ 4601449 w 4968876"/>
              <a:gd name="connsiteY10" fmla="*/ 494172 h 6858000"/>
              <a:gd name="connsiteX11" fmla="*/ 4666020 w 4968876"/>
              <a:gd name="connsiteY11" fmla="*/ 525016 h 6858000"/>
              <a:gd name="connsiteX12" fmla="*/ 4751252 w 4968876"/>
              <a:gd name="connsiteY12" fmla="*/ 467391 h 6858000"/>
              <a:gd name="connsiteX13" fmla="*/ 4758467 w 4968876"/>
              <a:gd name="connsiteY13" fmla="*/ 431058 h 6858000"/>
              <a:gd name="connsiteX14" fmla="*/ 4758475 w 4968876"/>
              <a:gd name="connsiteY14" fmla="*/ 431100 h 6858000"/>
              <a:gd name="connsiteX15" fmla="*/ 4758475 w 4968876"/>
              <a:gd name="connsiteY15" fmla="*/ 431017 h 6858000"/>
              <a:gd name="connsiteX16" fmla="*/ 4758475 w 4968876"/>
              <a:gd name="connsiteY16" fmla="*/ 428164 h 6858000"/>
              <a:gd name="connsiteX17" fmla="*/ 4686614 w 4968876"/>
              <a:gd name="connsiteY17" fmla="*/ 279916 h 6858000"/>
              <a:gd name="connsiteX18" fmla="*/ 4573689 w 4968876"/>
              <a:gd name="connsiteY18" fmla="*/ 209461 h 6858000"/>
              <a:gd name="connsiteX19" fmla="*/ 4563423 w 4968876"/>
              <a:gd name="connsiteY19" fmla="*/ 205058 h 6858000"/>
              <a:gd name="connsiteX20" fmla="*/ 0 w 4968876"/>
              <a:gd name="connsiteY20" fmla="*/ 0 h 6858000"/>
              <a:gd name="connsiteX21" fmla="*/ 4968876 w 4968876"/>
              <a:gd name="connsiteY21" fmla="*/ 0 h 6858000"/>
              <a:gd name="connsiteX22" fmla="*/ 4968876 w 4968876"/>
              <a:gd name="connsiteY22" fmla="*/ 6858000 h 6858000"/>
              <a:gd name="connsiteX23" fmla="*/ 0 w 4968876"/>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8876" h="6858000">
                <a:moveTo>
                  <a:pt x="4563423" y="205058"/>
                </a:moveTo>
                <a:cubicBezTo>
                  <a:pt x="4513560" y="265238"/>
                  <a:pt x="4339039" y="310740"/>
                  <a:pt x="4339039" y="436971"/>
                </a:cubicBezTo>
                <a:cubicBezTo>
                  <a:pt x="4339039" y="486876"/>
                  <a:pt x="4369837" y="533846"/>
                  <a:pt x="4416767" y="551459"/>
                </a:cubicBezTo>
                <a:cubicBezTo>
                  <a:pt x="4443165" y="561734"/>
                  <a:pt x="4469563" y="561734"/>
                  <a:pt x="4495961" y="552927"/>
                </a:cubicBezTo>
                <a:cubicBezTo>
                  <a:pt x="4507694" y="549258"/>
                  <a:pt x="4518326" y="543753"/>
                  <a:pt x="4528042" y="536965"/>
                </a:cubicBezTo>
                <a:lnTo>
                  <a:pt x="4554424" y="513474"/>
                </a:lnTo>
                <a:lnTo>
                  <a:pt x="4547380" y="536398"/>
                </a:lnTo>
                <a:cubicBezTo>
                  <a:pt x="4535685" y="558154"/>
                  <a:pt x="4511196" y="574953"/>
                  <a:pt x="4482579" y="579359"/>
                </a:cubicBezTo>
                <a:cubicBezTo>
                  <a:pt x="4491384" y="588171"/>
                  <a:pt x="4511930" y="594046"/>
                  <a:pt x="4536878" y="594046"/>
                </a:cubicBezTo>
                <a:cubicBezTo>
                  <a:pt x="4582371" y="594046"/>
                  <a:pt x="4638137" y="580827"/>
                  <a:pt x="4666020" y="551453"/>
                </a:cubicBezTo>
                <a:cubicBezTo>
                  <a:pt x="4627865" y="552921"/>
                  <a:pt x="4602917" y="527953"/>
                  <a:pt x="4601449" y="494172"/>
                </a:cubicBezTo>
                <a:cubicBezTo>
                  <a:pt x="4619059" y="516203"/>
                  <a:pt x="4641072" y="525016"/>
                  <a:pt x="4666020" y="525016"/>
                </a:cubicBezTo>
                <a:cubicBezTo>
                  <a:pt x="4704543" y="525016"/>
                  <a:pt x="4737287" y="501057"/>
                  <a:pt x="4751252" y="467391"/>
                </a:cubicBezTo>
                <a:lnTo>
                  <a:pt x="4758467" y="431058"/>
                </a:lnTo>
                <a:lnTo>
                  <a:pt x="4758475" y="431100"/>
                </a:lnTo>
                <a:lnTo>
                  <a:pt x="4758475" y="431017"/>
                </a:lnTo>
                <a:lnTo>
                  <a:pt x="4758475" y="428164"/>
                </a:lnTo>
                <a:cubicBezTo>
                  <a:pt x="4758475" y="369452"/>
                  <a:pt x="4729144" y="319547"/>
                  <a:pt x="4686614" y="279916"/>
                </a:cubicBezTo>
                <a:cubicBezTo>
                  <a:pt x="4654349" y="249092"/>
                  <a:pt x="4614752" y="227075"/>
                  <a:pt x="4573689" y="209461"/>
                </a:cubicBezTo>
                <a:cubicBezTo>
                  <a:pt x="4570755" y="207994"/>
                  <a:pt x="4567822" y="206526"/>
                  <a:pt x="4563423" y="205058"/>
                </a:cubicBezTo>
                <a:close/>
                <a:moveTo>
                  <a:pt x="0" y="0"/>
                </a:moveTo>
                <a:lnTo>
                  <a:pt x="4968876" y="0"/>
                </a:lnTo>
                <a:lnTo>
                  <a:pt x="4968876"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en-GB"/>
              <a:t>Click icon to add picture</a:t>
            </a:r>
            <a:endParaRPr lang="en-GB" dirty="0"/>
          </a:p>
        </p:txBody>
      </p:sp>
      <p:sp>
        <p:nvSpPr>
          <p:cNvPr id="2" name="Title">
            <a:extLst>
              <a:ext uri="{FF2B5EF4-FFF2-40B4-BE49-F238E27FC236}">
                <a16:creationId xmlns:a16="http://schemas.microsoft.com/office/drawing/2014/main" xmlns="" id="{1B342561-1DD2-4DA7-BA2A-C8E3856FE9BB}"/>
              </a:ext>
            </a:extLst>
          </p:cNvPr>
          <p:cNvSpPr>
            <a:spLocks noGrp="1"/>
          </p:cNvSpPr>
          <p:nvPr>
            <p:ph type="title"/>
          </p:nvPr>
        </p:nvSpPr>
        <p:spPr>
          <a:xfrm>
            <a:off x="404814" y="1161430"/>
            <a:ext cx="6627290" cy="1115442"/>
          </a:xfrm>
        </p:spPr>
        <p:txBody>
          <a:bodyPr vert="horz" lIns="0" tIns="0" rIns="0" bIns="0" rtlCol="0" anchor="b">
            <a:noAutofit/>
          </a:bodyPr>
          <a:lstStyle>
            <a:lvl1pPr>
              <a:defRPr lang="en-GB" sz="3600">
                <a:solidFill>
                  <a:schemeClr val="tx1"/>
                </a:solidFill>
              </a:defRPr>
            </a:lvl1pPr>
          </a:lstStyle>
          <a:p>
            <a:pPr lvl="0"/>
            <a:r>
              <a:rPr lang="en-GB"/>
              <a:t>Click to edit Master title style</a:t>
            </a:r>
            <a:endParaRPr lang="en-GB" dirty="0"/>
          </a:p>
        </p:txBody>
      </p:sp>
      <p:sp>
        <p:nvSpPr>
          <p:cNvPr id="5" name="Text Placeholder 4">
            <a:extLst>
              <a:ext uri="{FF2B5EF4-FFF2-40B4-BE49-F238E27FC236}">
                <a16:creationId xmlns:a16="http://schemas.microsoft.com/office/drawing/2014/main" xmlns="" id="{D410FA47-1FF8-451B-8532-F1B477524FA0}"/>
              </a:ext>
            </a:extLst>
          </p:cNvPr>
          <p:cNvSpPr>
            <a:spLocks noGrp="1"/>
          </p:cNvSpPr>
          <p:nvPr>
            <p:ph type="body" sz="quarter" idx="11"/>
          </p:nvPr>
        </p:nvSpPr>
        <p:spPr>
          <a:xfrm>
            <a:off x="404813" y="2492374"/>
            <a:ext cx="6627290" cy="27368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2704241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Large title &amp; large RH image 1">
    <p:bg>
      <p:bgPr>
        <a:solidFill>
          <a:schemeClr val="accent4"/>
        </a:solid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xmlns="" id="{5586E72C-F96D-4BE1-996B-39A71EA977D3}"/>
              </a:ext>
            </a:extLst>
          </p:cNvPr>
          <p:cNvSpPr>
            <a:spLocks noGrp="1"/>
          </p:cNvSpPr>
          <p:nvPr>
            <p:ph type="pic" sz="quarter" idx="10"/>
          </p:nvPr>
        </p:nvSpPr>
        <p:spPr>
          <a:xfrm>
            <a:off x="5128004" y="0"/>
            <a:ext cx="7063996" cy="6858000"/>
          </a:xfrm>
          <a:custGeom>
            <a:avLst/>
            <a:gdLst>
              <a:gd name="connsiteX0" fmla="*/ 6658543 w 7063996"/>
              <a:gd name="connsiteY0" fmla="*/ 205058 h 6858000"/>
              <a:gd name="connsiteX1" fmla="*/ 6434159 w 7063996"/>
              <a:gd name="connsiteY1" fmla="*/ 436971 h 6858000"/>
              <a:gd name="connsiteX2" fmla="*/ 6511887 w 7063996"/>
              <a:gd name="connsiteY2" fmla="*/ 551459 h 6858000"/>
              <a:gd name="connsiteX3" fmla="*/ 6591081 w 7063996"/>
              <a:gd name="connsiteY3" fmla="*/ 552927 h 6858000"/>
              <a:gd name="connsiteX4" fmla="*/ 6623162 w 7063996"/>
              <a:gd name="connsiteY4" fmla="*/ 536965 h 6858000"/>
              <a:gd name="connsiteX5" fmla="*/ 6649544 w 7063996"/>
              <a:gd name="connsiteY5" fmla="*/ 513474 h 6858000"/>
              <a:gd name="connsiteX6" fmla="*/ 6642500 w 7063996"/>
              <a:gd name="connsiteY6" fmla="*/ 536398 h 6858000"/>
              <a:gd name="connsiteX7" fmla="*/ 6577699 w 7063996"/>
              <a:gd name="connsiteY7" fmla="*/ 579359 h 6858000"/>
              <a:gd name="connsiteX8" fmla="*/ 6631998 w 7063996"/>
              <a:gd name="connsiteY8" fmla="*/ 594046 h 6858000"/>
              <a:gd name="connsiteX9" fmla="*/ 6761140 w 7063996"/>
              <a:gd name="connsiteY9" fmla="*/ 551453 h 6858000"/>
              <a:gd name="connsiteX10" fmla="*/ 6696569 w 7063996"/>
              <a:gd name="connsiteY10" fmla="*/ 494172 h 6858000"/>
              <a:gd name="connsiteX11" fmla="*/ 6761140 w 7063996"/>
              <a:gd name="connsiteY11" fmla="*/ 525016 h 6858000"/>
              <a:gd name="connsiteX12" fmla="*/ 6846372 w 7063996"/>
              <a:gd name="connsiteY12" fmla="*/ 467391 h 6858000"/>
              <a:gd name="connsiteX13" fmla="*/ 6853587 w 7063996"/>
              <a:gd name="connsiteY13" fmla="*/ 431058 h 6858000"/>
              <a:gd name="connsiteX14" fmla="*/ 6853595 w 7063996"/>
              <a:gd name="connsiteY14" fmla="*/ 431100 h 6858000"/>
              <a:gd name="connsiteX15" fmla="*/ 6853595 w 7063996"/>
              <a:gd name="connsiteY15" fmla="*/ 431017 h 6858000"/>
              <a:gd name="connsiteX16" fmla="*/ 6853595 w 7063996"/>
              <a:gd name="connsiteY16" fmla="*/ 428164 h 6858000"/>
              <a:gd name="connsiteX17" fmla="*/ 6781734 w 7063996"/>
              <a:gd name="connsiteY17" fmla="*/ 279916 h 6858000"/>
              <a:gd name="connsiteX18" fmla="*/ 6668809 w 7063996"/>
              <a:gd name="connsiteY18" fmla="*/ 209461 h 6858000"/>
              <a:gd name="connsiteX19" fmla="*/ 6658543 w 7063996"/>
              <a:gd name="connsiteY19" fmla="*/ 205058 h 6858000"/>
              <a:gd name="connsiteX20" fmla="*/ 0 w 7063996"/>
              <a:gd name="connsiteY20" fmla="*/ 0 h 6858000"/>
              <a:gd name="connsiteX21" fmla="*/ 7063996 w 7063996"/>
              <a:gd name="connsiteY21" fmla="*/ 0 h 6858000"/>
              <a:gd name="connsiteX22" fmla="*/ 7063996 w 7063996"/>
              <a:gd name="connsiteY22" fmla="*/ 6858000 h 6858000"/>
              <a:gd name="connsiteX23" fmla="*/ 0 w 7063996"/>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063996" h="6858000">
                <a:moveTo>
                  <a:pt x="6658543" y="205058"/>
                </a:moveTo>
                <a:cubicBezTo>
                  <a:pt x="6608680" y="265238"/>
                  <a:pt x="6434159" y="310740"/>
                  <a:pt x="6434159" y="436971"/>
                </a:cubicBezTo>
                <a:cubicBezTo>
                  <a:pt x="6434159" y="486876"/>
                  <a:pt x="6464957" y="533846"/>
                  <a:pt x="6511887" y="551459"/>
                </a:cubicBezTo>
                <a:cubicBezTo>
                  <a:pt x="6538285" y="561734"/>
                  <a:pt x="6564683" y="561734"/>
                  <a:pt x="6591081" y="552927"/>
                </a:cubicBezTo>
                <a:cubicBezTo>
                  <a:pt x="6602814" y="549258"/>
                  <a:pt x="6613446" y="543753"/>
                  <a:pt x="6623162" y="536965"/>
                </a:cubicBezTo>
                <a:lnTo>
                  <a:pt x="6649544" y="513474"/>
                </a:lnTo>
                <a:lnTo>
                  <a:pt x="6642500" y="536398"/>
                </a:lnTo>
                <a:cubicBezTo>
                  <a:pt x="6630805" y="558154"/>
                  <a:pt x="6606316" y="574953"/>
                  <a:pt x="6577699" y="579359"/>
                </a:cubicBezTo>
                <a:cubicBezTo>
                  <a:pt x="6586504" y="588171"/>
                  <a:pt x="6607050" y="594046"/>
                  <a:pt x="6631998" y="594046"/>
                </a:cubicBezTo>
                <a:cubicBezTo>
                  <a:pt x="6677491" y="594046"/>
                  <a:pt x="6733257" y="580827"/>
                  <a:pt x="6761140" y="551453"/>
                </a:cubicBezTo>
                <a:cubicBezTo>
                  <a:pt x="6722985" y="552921"/>
                  <a:pt x="6698037" y="527953"/>
                  <a:pt x="6696569" y="494172"/>
                </a:cubicBezTo>
                <a:cubicBezTo>
                  <a:pt x="6714179" y="516203"/>
                  <a:pt x="6736192" y="525016"/>
                  <a:pt x="6761140" y="525016"/>
                </a:cubicBezTo>
                <a:cubicBezTo>
                  <a:pt x="6799663" y="525016"/>
                  <a:pt x="6832407" y="501057"/>
                  <a:pt x="6846372" y="467391"/>
                </a:cubicBezTo>
                <a:lnTo>
                  <a:pt x="6853587" y="431058"/>
                </a:lnTo>
                <a:lnTo>
                  <a:pt x="6853595" y="431100"/>
                </a:lnTo>
                <a:lnTo>
                  <a:pt x="6853595" y="431017"/>
                </a:lnTo>
                <a:lnTo>
                  <a:pt x="6853595" y="428164"/>
                </a:lnTo>
                <a:cubicBezTo>
                  <a:pt x="6853595" y="369452"/>
                  <a:pt x="6824264" y="319547"/>
                  <a:pt x="6781734" y="279916"/>
                </a:cubicBezTo>
                <a:cubicBezTo>
                  <a:pt x="6749469" y="249092"/>
                  <a:pt x="6709872" y="227075"/>
                  <a:pt x="6668809" y="209461"/>
                </a:cubicBezTo>
                <a:cubicBezTo>
                  <a:pt x="6665875" y="207994"/>
                  <a:pt x="6662942" y="206526"/>
                  <a:pt x="6658543" y="205058"/>
                </a:cubicBezTo>
                <a:close/>
                <a:moveTo>
                  <a:pt x="0" y="0"/>
                </a:moveTo>
                <a:lnTo>
                  <a:pt x="7063996" y="0"/>
                </a:lnTo>
                <a:lnTo>
                  <a:pt x="7063996"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en-GB"/>
              <a:t>Click icon to add picture</a:t>
            </a:r>
            <a:endParaRPr lang="en-GB" dirty="0"/>
          </a:p>
        </p:txBody>
      </p:sp>
      <p:sp>
        <p:nvSpPr>
          <p:cNvPr id="2" name="Title">
            <a:extLst>
              <a:ext uri="{FF2B5EF4-FFF2-40B4-BE49-F238E27FC236}">
                <a16:creationId xmlns:a16="http://schemas.microsoft.com/office/drawing/2014/main" xmlns="" id="{1B342561-1DD2-4DA7-BA2A-C8E3856FE9BB}"/>
              </a:ext>
            </a:extLst>
          </p:cNvPr>
          <p:cNvSpPr>
            <a:spLocks noGrp="1"/>
          </p:cNvSpPr>
          <p:nvPr>
            <p:ph type="title"/>
          </p:nvPr>
        </p:nvSpPr>
        <p:spPr>
          <a:xfrm>
            <a:off x="404813" y="692696"/>
            <a:ext cx="4562476" cy="2421466"/>
          </a:xfrm>
        </p:spPr>
        <p:txBody>
          <a:bodyPr vert="horz" lIns="72000" tIns="0" rIns="0" bIns="0" rtlCol="0" anchor="b">
            <a:noAutofit/>
          </a:bodyPr>
          <a:lstStyle>
            <a:lvl1pPr>
              <a:lnSpc>
                <a:spcPct val="80000"/>
              </a:lnSpc>
              <a:defRPr lang="en-GB" sz="5400">
                <a:solidFill>
                  <a:schemeClr val="bg1"/>
                </a:solidFill>
              </a:defRPr>
            </a:lvl1pPr>
          </a:lstStyle>
          <a:p>
            <a:pPr lvl="0"/>
            <a:r>
              <a:rPr lang="en-GB"/>
              <a:t>Click to edit Master title style</a:t>
            </a:r>
            <a:endParaRPr lang="en-GB" dirty="0"/>
          </a:p>
        </p:txBody>
      </p:sp>
      <p:sp>
        <p:nvSpPr>
          <p:cNvPr id="10" name="Espace réservé du texte 9">
            <a:extLst>
              <a:ext uri="{FF2B5EF4-FFF2-40B4-BE49-F238E27FC236}">
                <a16:creationId xmlns:a16="http://schemas.microsoft.com/office/drawing/2014/main" xmlns="" id="{FC6DF15B-7249-491B-BFB7-9A33784178CD}"/>
              </a:ext>
            </a:extLst>
          </p:cNvPr>
          <p:cNvSpPr>
            <a:spLocks noGrp="1"/>
          </p:cNvSpPr>
          <p:nvPr>
            <p:ph type="body" sz="quarter" idx="12"/>
          </p:nvPr>
        </p:nvSpPr>
        <p:spPr>
          <a:xfrm>
            <a:off x="404813" y="3573040"/>
            <a:ext cx="4395787" cy="2808288"/>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3843140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50897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Full picture white Pik">
    <p:bg>
      <p:bgPr>
        <a:solidFill>
          <a:schemeClr val="bg2"/>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xmlns="" id="{1EB2D5A7-8ABD-41FC-934A-8D0E9E07B98D}"/>
              </a:ext>
            </a:extLst>
          </p:cNvPr>
          <p:cNvSpPr>
            <a:spLocks noGrp="1"/>
          </p:cNvSpPr>
          <p:nvPr>
            <p:ph type="pic" sz="quarter" idx="13" hasCustomPrompt="1"/>
          </p:nvPr>
        </p:nvSpPr>
        <p:spPr>
          <a:xfrm>
            <a:off x="0" y="0"/>
            <a:ext cx="12192000" cy="6858000"/>
          </a:xfrm>
          <a:custGeom>
            <a:avLst/>
            <a:gdLst>
              <a:gd name="connsiteX0" fmla="*/ 11904137 w 12192000"/>
              <a:gd name="connsiteY0" fmla="*/ 374761 h 6858000"/>
              <a:gd name="connsiteX1" fmla="*/ 11851113 w 12192000"/>
              <a:gd name="connsiteY1" fmla="*/ 409256 h 6858000"/>
              <a:gd name="connsiteX2" fmla="*/ 11813853 w 12192000"/>
              <a:gd name="connsiteY2" fmla="*/ 476806 h 6858000"/>
              <a:gd name="connsiteX3" fmla="*/ 11772294 w 12192000"/>
              <a:gd name="connsiteY3" fmla="*/ 537171 h 6858000"/>
              <a:gd name="connsiteX4" fmla="*/ 11703507 w 12192000"/>
              <a:gd name="connsiteY4" fmla="*/ 580289 h 6858000"/>
              <a:gd name="connsiteX5" fmla="*/ 11747932 w 12192000"/>
              <a:gd name="connsiteY5" fmla="*/ 591787 h 6858000"/>
              <a:gd name="connsiteX6" fmla="*/ 11796656 w 12192000"/>
              <a:gd name="connsiteY6" fmla="*/ 587475 h 6858000"/>
              <a:gd name="connsiteX7" fmla="*/ 11879774 w 12192000"/>
              <a:gd name="connsiteY7" fmla="*/ 551544 h 6858000"/>
              <a:gd name="connsiteX8" fmla="*/ 11816719 w 12192000"/>
              <a:gd name="connsiteY8" fmla="*/ 494054 h 6858000"/>
              <a:gd name="connsiteX9" fmla="*/ 11904137 w 12192000"/>
              <a:gd name="connsiteY9" fmla="*/ 521361 h 6858000"/>
              <a:gd name="connsiteX10" fmla="*/ 11965759 w 12192000"/>
              <a:gd name="connsiteY10" fmla="*/ 460997 h 6858000"/>
              <a:gd name="connsiteX11" fmla="*/ 11964326 w 12192000"/>
              <a:gd name="connsiteY11" fmla="*/ 404944 h 6858000"/>
              <a:gd name="connsiteX12" fmla="*/ 11904137 w 12192000"/>
              <a:gd name="connsiteY12" fmla="*/ 374761 h 6858000"/>
              <a:gd name="connsiteX13" fmla="*/ 11779497 w 12192000"/>
              <a:gd name="connsiteY13" fmla="*/ 210928 h 6858000"/>
              <a:gd name="connsiteX14" fmla="*/ 11559747 w 12192000"/>
              <a:gd name="connsiteY14" fmla="*/ 439472 h 6858000"/>
              <a:gd name="connsiteX15" fmla="*/ 11635870 w 12192000"/>
              <a:gd name="connsiteY15" fmla="*/ 550150 h 6858000"/>
              <a:gd name="connsiteX16" fmla="*/ 11720610 w 12192000"/>
              <a:gd name="connsiteY16" fmla="*/ 545838 h 6858000"/>
              <a:gd name="connsiteX17" fmla="*/ 11780933 w 12192000"/>
              <a:gd name="connsiteY17" fmla="*/ 489780 h 6858000"/>
              <a:gd name="connsiteX18" fmla="*/ 11826894 w 12192000"/>
              <a:gd name="connsiteY18" fmla="*/ 413599 h 6858000"/>
              <a:gd name="connsiteX19" fmla="*/ 11888654 w 12192000"/>
              <a:gd name="connsiteY19" fmla="*/ 361853 h 6858000"/>
              <a:gd name="connsiteX20" fmla="*/ 11963340 w 12192000"/>
              <a:gd name="connsiteY20" fmla="*/ 380539 h 6858000"/>
              <a:gd name="connsiteX21" fmla="*/ 11900144 w 12192000"/>
              <a:gd name="connsiteY21" fmla="*/ 284235 h 6858000"/>
              <a:gd name="connsiteX22" fmla="*/ 11789551 w 12192000"/>
              <a:gd name="connsiteY22" fmla="*/ 215240 h 6858000"/>
              <a:gd name="connsiteX23" fmla="*/ 11779497 w 12192000"/>
              <a:gd name="connsiteY23" fmla="*/ 210928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904137" y="374761"/>
                </a:moveTo>
                <a:cubicBezTo>
                  <a:pt x="11881208" y="376199"/>
                  <a:pt x="11864011" y="390571"/>
                  <a:pt x="11851113" y="409256"/>
                </a:cubicBezTo>
                <a:cubicBezTo>
                  <a:pt x="11835349" y="429377"/>
                  <a:pt x="11825318" y="453810"/>
                  <a:pt x="11813853" y="476806"/>
                </a:cubicBezTo>
                <a:cubicBezTo>
                  <a:pt x="11802389" y="498365"/>
                  <a:pt x="11789491" y="518487"/>
                  <a:pt x="11772294" y="537171"/>
                </a:cubicBezTo>
                <a:cubicBezTo>
                  <a:pt x="11753664" y="557293"/>
                  <a:pt x="11730735" y="573103"/>
                  <a:pt x="11703507" y="580289"/>
                </a:cubicBezTo>
                <a:cubicBezTo>
                  <a:pt x="11716405" y="588912"/>
                  <a:pt x="11733601" y="591787"/>
                  <a:pt x="11747932" y="591787"/>
                </a:cubicBezTo>
                <a:cubicBezTo>
                  <a:pt x="11763696" y="593224"/>
                  <a:pt x="11780893" y="590350"/>
                  <a:pt x="11796656" y="587475"/>
                </a:cubicBezTo>
                <a:cubicBezTo>
                  <a:pt x="11826751" y="583163"/>
                  <a:pt x="11858278" y="573103"/>
                  <a:pt x="11879774" y="551544"/>
                </a:cubicBezTo>
                <a:cubicBezTo>
                  <a:pt x="11845381" y="551544"/>
                  <a:pt x="11818153" y="528548"/>
                  <a:pt x="11816719" y="494054"/>
                </a:cubicBezTo>
                <a:cubicBezTo>
                  <a:pt x="11838216" y="519924"/>
                  <a:pt x="11871176" y="529985"/>
                  <a:pt x="11904137" y="521361"/>
                </a:cubicBezTo>
                <a:cubicBezTo>
                  <a:pt x="11932798" y="512738"/>
                  <a:pt x="11957160" y="489742"/>
                  <a:pt x="11965759" y="460997"/>
                </a:cubicBezTo>
                <a:cubicBezTo>
                  <a:pt x="11971491" y="442312"/>
                  <a:pt x="11972924" y="423628"/>
                  <a:pt x="11964326" y="404944"/>
                </a:cubicBezTo>
                <a:cubicBezTo>
                  <a:pt x="11952861" y="383385"/>
                  <a:pt x="11928499" y="373324"/>
                  <a:pt x="11904137" y="374761"/>
                </a:cubicBezTo>
                <a:close/>
                <a:moveTo>
                  <a:pt x="11779497" y="210928"/>
                </a:moveTo>
                <a:cubicBezTo>
                  <a:pt x="11730664" y="271298"/>
                  <a:pt x="11559747" y="314420"/>
                  <a:pt x="11559747" y="439472"/>
                </a:cubicBezTo>
                <a:cubicBezTo>
                  <a:pt x="11559747" y="486906"/>
                  <a:pt x="11589909" y="532902"/>
                  <a:pt x="11635870" y="550150"/>
                </a:cubicBezTo>
                <a:cubicBezTo>
                  <a:pt x="11663159" y="560212"/>
                  <a:pt x="11693320" y="558775"/>
                  <a:pt x="11720610" y="545838"/>
                </a:cubicBezTo>
                <a:cubicBezTo>
                  <a:pt x="11746463" y="534339"/>
                  <a:pt x="11765134" y="514216"/>
                  <a:pt x="11780933" y="489780"/>
                </a:cubicBezTo>
                <a:cubicBezTo>
                  <a:pt x="11798168" y="465345"/>
                  <a:pt x="11811095" y="439472"/>
                  <a:pt x="11826894" y="413599"/>
                </a:cubicBezTo>
                <a:cubicBezTo>
                  <a:pt x="11841257" y="390601"/>
                  <a:pt x="11861365" y="367603"/>
                  <a:pt x="11888654" y="361853"/>
                </a:cubicBezTo>
                <a:cubicBezTo>
                  <a:pt x="11914507" y="354666"/>
                  <a:pt x="11944668" y="361853"/>
                  <a:pt x="11963340" y="380539"/>
                </a:cubicBezTo>
                <a:cubicBezTo>
                  <a:pt x="11951850" y="343167"/>
                  <a:pt x="11930306" y="311545"/>
                  <a:pt x="11900144" y="284235"/>
                </a:cubicBezTo>
                <a:cubicBezTo>
                  <a:pt x="11867110" y="254050"/>
                  <a:pt x="11829767" y="232489"/>
                  <a:pt x="11789551" y="215240"/>
                </a:cubicBezTo>
                <a:cubicBezTo>
                  <a:pt x="11786678" y="213803"/>
                  <a:pt x="11782369" y="212365"/>
                  <a:pt x="11779497" y="21092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bg2">
                    <a:lumMod val="50000"/>
                  </a:schemeClr>
                </a:solidFill>
              </a:defRPr>
            </a:lvl1pPr>
          </a:lstStyle>
          <a:p>
            <a:r>
              <a:rPr lang="de-DE" dirty="0"/>
              <a:t>Insert Picture and send </a:t>
            </a:r>
            <a:r>
              <a:rPr lang="de-DE" dirty="0" err="1"/>
              <a:t>to</a:t>
            </a:r>
            <a:r>
              <a:rPr lang="de-DE" dirty="0"/>
              <a:t> back</a:t>
            </a:r>
          </a:p>
        </p:txBody>
      </p:sp>
      <p:grpSp>
        <p:nvGrpSpPr>
          <p:cNvPr id="5" name="Group 37">
            <a:extLst>
              <a:ext uri="{FF2B5EF4-FFF2-40B4-BE49-F238E27FC236}">
                <a16:creationId xmlns:a16="http://schemas.microsoft.com/office/drawing/2014/main" xmlns="" id="{175605CD-31A1-4F5E-8CC8-FA82332DB3A0}"/>
              </a:ext>
            </a:extLst>
          </p:cNvPr>
          <p:cNvGrpSpPr/>
          <p:nvPr userDrawn="1"/>
        </p:nvGrpSpPr>
        <p:grpSpPr>
          <a:xfrm>
            <a:off x="11562864" y="207688"/>
            <a:ext cx="418487" cy="387209"/>
            <a:chOff x="5481638" y="2859088"/>
            <a:chExt cx="1231900" cy="1139825"/>
          </a:xfrm>
          <a:solidFill>
            <a:schemeClr val="bg1"/>
          </a:solidFill>
        </p:grpSpPr>
        <p:sp>
          <p:nvSpPr>
            <p:cNvPr id="6" name="Freeform 320">
              <a:extLst>
                <a:ext uri="{FF2B5EF4-FFF2-40B4-BE49-F238E27FC236}">
                  <a16:creationId xmlns:a16="http://schemas.microsoft.com/office/drawing/2014/main" xmlns="" id="{AE5DD593-FDBD-4A70-83DE-64E2F0ED00BB}"/>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321">
              <a:extLst>
                <a:ext uri="{FF2B5EF4-FFF2-40B4-BE49-F238E27FC236}">
                  <a16:creationId xmlns:a16="http://schemas.microsoft.com/office/drawing/2014/main" xmlns="" id="{5E1F1E46-28BC-4B11-9A4D-30E587571815}"/>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573526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iapositive de titre">
    <p:bg>
      <p:bgPr>
        <a:solidFill>
          <a:schemeClr val="accent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A13EC437-90A9-4D93-B8BD-D518FF5F30B8}"/>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3" name="Subtitle">
            <a:extLst>
              <a:ext uri="{FF2B5EF4-FFF2-40B4-BE49-F238E27FC236}">
                <a16:creationId xmlns:a16="http://schemas.microsoft.com/office/drawing/2014/main" xmlns="" id="{81D5C5CA-E0F9-4194-9FD7-26150AB2A870}"/>
              </a:ext>
            </a:extLst>
          </p:cNvPr>
          <p:cNvSpPr>
            <a:spLocks noGrp="1"/>
          </p:cNvSpPr>
          <p:nvPr>
            <p:ph type="subTitle" idx="1"/>
          </p:nvPr>
        </p:nvSpPr>
        <p:spPr>
          <a:xfrm>
            <a:off x="5635613" y="4242574"/>
            <a:ext cx="6148400"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2" name="Title">
            <a:extLst>
              <a:ext uri="{FF2B5EF4-FFF2-40B4-BE49-F238E27FC236}">
                <a16:creationId xmlns:a16="http://schemas.microsoft.com/office/drawing/2014/main" xmlns="" id="{A5A39C93-A915-45D6-953A-AAC473CA2FEC}"/>
              </a:ext>
            </a:extLst>
          </p:cNvPr>
          <p:cNvSpPr>
            <a:spLocks noGrp="1"/>
          </p:cNvSpPr>
          <p:nvPr>
            <p:ph type="ctrTitle"/>
          </p:nvPr>
        </p:nvSpPr>
        <p:spPr>
          <a:xfrm>
            <a:off x="5638799" y="2818195"/>
            <a:ext cx="6152147" cy="1354217"/>
          </a:xfrm>
        </p:spPr>
        <p:txBody>
          <a:bodyPr wrap="square" lIns="36000" rIns="36000" bIns="0" anchor="b" anchorCtr="0">
            <a:spAutoFit/>
          </a:bodyPr>
          <a:lstStyle>
            <a:lvl1pPr algn="l">
              <a:lnSpc>
                <a:spcPct val="100000"/>
              </a:lnSpc>
              <a:defRPr sz="4400" b="1" baseline="0">
                <a:solidFill>
                  <a:schemeClr val="bg1"/>
                </a:solidFill>
                <a:latin typeface="Ubuntu" panose="020B0504030602030204" pitchFamily="34" charset="0"/>
              </a:defRPr>
            </a:lvl1pPr>
          </a:lstStyle>
          <a:p>
            <a:r>
              <a:rPr lang="en-GB"/>
              <a:t>Click to edit Master title style</a:t>
            </a:r>
            <a:endParaRPr lang="en-GB" dirty="0"/>
          </a:p>
        </p:txBody>
      </p:sp>
      <p:pic>
        <p:nvPicPr>
          <p:cNvPr id="9" name="Graphic 8">
            <a:extLst>
              <a:ext uri="{FF2B5EF4-FFF2-40B4-BE49-F238E27FC236}">
                <a16:creationId xmlns:a16="http://schemas.microsoft.com/office/drawing/2014/main" xmlns="" id="{B9BB1C5A-E8BC-4CC2-A248-38A114C18F8F}"/>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9545356" y="632212"/>
            <a:ext cx="2238657" cy="498088"/>
          </a:xfrm>
          <a:prstGeom prst="rect">
            <a:avLst/>
          </a:prstGeom>
        </p:spPr>
      </p:pic>
    </p:spTree>
    <p:extLst>
      <p:ext uri="{BB962C8B-B14F-4D97-AF65-F5344CB8AC3E}">
        <p14:creationId xmlns:p14="http://schemas.microsoft.com/office/powerpoint/2010/main" val="68942254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 picture blue Pik">
    <p:bg>
      <p:bgPr>
        <a:solidFill>
          <a:schemeClr val="bg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xmlns="" id="{0B335D29-1EFC-4491-AD11-74BC952F53E5}"/>
              </a:ext>
            </a:extLst>
          </p:cNvPr>
          <p:cNvSpPr>
            <a:spLocks noGrp="1"/>
          </p:cNvSpPr>
          <p:nvPr>
            <p:ph type="pic" sz="quarter" idx="13" hasCustomPrompt="1"/>
          </p:nvPr>
        </p:nvSpPr>
        <p:spPr>
          <a:xfrm>
            <a:off x="0" y="0"/>
            <a:ext cx="12192000" cy="6858000"/>
          </a:xfrm>
          <a:custGeom>
            <a:avLst/>
            <a:gdLst>
              <a:gd name="connsiteX0" fmla="*/ 11785528 w 12192000"/>
              <a:gd name="connsiteY0" fmla="*/ 202927 h 6858000"/>
              <a:gd name="connsiteX1" fmla="*/ 11561144 w 12192000"/>
              <a:gd name="connsiteY1" fmla="*/ 434840 h 6858000"/>
              <a:gd name="connsiteX2" fmla="*/ 11638872 w 12192000"/>
              <a:gd name="connsiteY2" fmla="*/ 549328 h 6858000"/>
              <a:gd name="connsiteX3" fmla="*/ 11718066 w 12192000"/>
              <a:gd name="connsiteY3" fmla="*/ 550796 h 6858000"/>
              <a:gd name="connsiteX4" fmla="*/ 11750147 w 12192000"/>
              <a:gd name="connsiteY4" fmla="*/ 534834 h 6858000"/>
              <a:gd name="connsiteX5" fmla="*/ 11776529 w 12192000"/>
              <a:gd name="connsiteY5" fmla="*/ 511343 h 6858000"/>
              <a:gd name="connsiteX6" fmla="*/ 11769485 w 12192000"/>
              <a:gd name="connsiteY6" fmla="*/ 534267 h 6858000"/>
              <a:gd name="connsiteX7" fmla="*/ 11704684 w 12192000"/>
              <a:gd name="connsiteY7" fmla="*/ 577228 h 6858000"/>
              <a:gd name="connsiteX8" fmla="*/ 11758983 w 12192000"/>
              <a:gd name="connsiteY8" fmla="*/ 591915 h 6858000"/>
              <a:gd name="connsiteX9" fmla="*/ 11888125 w 12192000"/>
              <a:gd name="connsiteY9" fmla="*/ 549322 h 6858000"/>
              <a:gd name="connsiteX10" fmla="*/ 11823554 w 12192000"/>
              <a:gd name="connsiteY10" fmla="*/ 492041 h 6858000"/>
              <a:gd name="connsiteX11" fmla="*/ 11888125 w 12192000"/>
              <a:gd name="connsiteY11" fmla="*/ 522885 h 6858000"/>
              <a:gd name="connsiteX12" fmla="*/ 11973357 w 12192000"/>
              <a:gd name="connsiteY12" fmla="*/ 465260 h 6858000"/>
              <a:gd name="connsiteX13" fmla="*/ 11980572 w 12192000"/>
              <a:gd name="connsiteY13" fmla="*/ 428927 h 6858000"/>
              <a:gd name="connsiteX14" fmla="*/ 11980580 w 12192000"/>
              <a:gd name="connsiteY14" fmla="*/ 428969 h 6858000"/>
              <a:gd name="connsiteX15" fmla="*/ 11980580 w 12192000"/>
              <a:gd name="connsiteY15" fmla="*/ 428886 h 6858000"/>
              <a:gd name="connsiteX16" fmla="*/ 11980580 w 12192000"/>
              <a:gd name="connsiteY16" fmla="*/ 426033 h 6858000"/>
              <a:gd name="connsiteX17" fmla="*/ 11908719 w 12192000"/>
              <a:gd name="connsiteY17" fmla="*/ 277785 h 6858000"/>
              <a:gd name="connsiteX18" fmla="*/ 11795794 w 12192000"/>
              <a:gd name="connsiteY18" fmla="*/ 207330 h 6858000"/>
              <a:gd name="connsiteX19" fmla="*/ 11785528 w 12192000"/>
              <a:gd name="connsiteY19" fmla="*/ 202927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5528" y="202927"/>
                </a:moveTo>
                <a:cubicBezTo>
                  <a:pt x="11735665" y="263107"/>
                  <a:pt x="11561144" y="308609"/>
                  <a:pt x="11561144" y="434840"/>
                </a:cubicBezTo>
                <a:cubicBezTo>
                  <a:pt x="11561144" y="484745"/>
                  <a:pt x="11591942" y="531715"/>
                  <a:pt x="11638872" y="549328"/>
                </a:cubicBezTo>
                <a:cubicBezTo>
                  <a:pt x="11665270" y="559603"/>
                  <a:pt x="11691668" y="559603"/>
                  <a:pt x="11718066" y="550796"/>
                </a:cubicBezTo>
                <a:cubicBezTo>
                  <a:pt x="11729799" y="547127"/>
                  <a:pt x="11740431" y="541622"/>
                  <a:pt x="11750147" y="534834"/>
                </a:cubicBezTo>
                <a:lnTo>
                  <a:pt x="11776529" y="511343"/>
                </a:lnTo>
                <a:lnTo>
                  <a:pt x="11769485" y="534267"/>
                </a:lnTo>
                <a:cubicBezTo>
                  <a:pt x="11757790" y="556023"/>
                  <a:pt x="11733301" y="572822"/>
                  <a:pt x="11704684" y="577228"/>
                </a:cubicBezTo>
                <a:cubicBezTo>
                  <a:pt x="11713489" y="586040"/>
                  <a:pt x="11734035" y="591915"/>
                  <a:pt x="11758983" y="591915"/>
                </a:cubicBezTo>
                <a:cubicBezTo>
                  <a:pt x="11804476" y="591915"/>
                  <a:pt x="11860242" y="578696"/>
                  <a:pt x="11888125" y="549322"/>
                </a:cubicBezTo>
                <a:cubicBezTo>
                  <a:pt x="11849970" y="550790"/>
                  <a:pt x="11825022" y="525822"/>
                  <a:pt x="11823554" y="492041"/>
                </a:cubicBezTo>
                <a:cubicBezTo>
                  <a:pt x="11841164" y="514072"/>
                  <a:pt x="11863177" y="522885"/>
                  <a:pt x="11888125" y="522885"/>
                </a:cubicBezTo>
                <a:cubicBezTo>
                  <a:pt x="11926648" y="522885"/>
                  <a:pt x="11959392" y="498926"/>
                  <a:pt x="11973357" y="465260"/>
                </a:cubicBezTo>
                <a:lnTo>
                  <a:pt x="11980572" y="428927"/>
                </a:lnTo>
                <a:lnTo>
                  <a:pt x="11980580" y="428969"/>
                </a:lnTo>
                <a:lnTo>
                  <a:pt x="11980580" y="428886"/>
                </a:lnTo>
                <a:lnTo>
                  <a:pt x="11980580" y="426033"/>
                </a:lnTo>
                <a:cubicBezTo>
                  <a:pt x="11980580" y="367321"/>
                  <a:pt x="11951249" y="317416"/>
                  <a:pt x="11908719" y="277785"/>
                </a:cubicBezTo>
                <a:cubicBezTo>
                  <a:pt x="11876454" y="246961"/>
                  <a:pt x="11836857" y="224944"/>
                  <a:pt x="11795794" y="207330"/>
                </a:cubicBezTo>
                <a:cubicBezTo>
                  <a:pt x="11792860" y="205863"/>
                  <a:pt x="11789927" y="204395"/>
                  <a:pt x="11785528" y="202927"/>
                </a:cubicBezTo>
                <a:close/>
                <a:moveTo>
                  <a:pt x="0" y="0"/>
                </a:moveTo>
                <a:lnTo>
                  <a:pt x="12192000" y="0"/>
                </a:lnTo>
                <a:lnTo>
                  <a:pt x="12192000"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de-DE" dirty="0"/>
              <a:t>Insert Picture and send </a:t>
            </a:r>
            <a:r>
              <a:rPr lang="de-DE" dirty="0" err="1"/>
              <a:t>to</a:t>
            </a:r>
            <a:r>
              <a:rPr lang="de-DE" dirty="0"/>
              <a:t> back</a:t>
            </a:r>
          </a:p>
        </p:txBody>
      </p:sp>
    </p:spTree>
    <p:extLst>
      <p:ext uri="{BB962C8B-B14F-4D97-AF65-F5344CB8AC3E}">
        <p14:creationId xmlns:p14="http://schemas.microsoft.com/office/powerpoint/2010/main" val="4797057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17" name="Picture 2" descr="D:\My Work\Template\Icons\Social Media\LinkedIN.png">
            <a:hlinkClick r:id="rId2"/>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10097" y="4968013"/>
            <a:ext cx="333195" cy="333195"/>
          </a:xfrm>
          <a:prstGeom prst="rect">
            <a:avLst/>
          </a:prstGeom>
          <a:noFill/>
        </p:spPr>
      </p:pic>
      <p:pic>
        <p:nvPicPr>
          <p:cNvPr id="18" name="Picture 4" descr="D:\My Work\Template\Icons\Social Media\SlideShare.png">
            <a:hlinkClick r:id="rId4"/>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193474" y="4968013"/>
            <a:ext cx="333195" cy="333195"/>
          </a:xfrm>
          <a:prstGeom prst="rect">
            <a:avLst/>
          </a:prstGeom>
          <a:noFill/>
        </p:spPr>
      </p:pic>
      <p:pic>
        <p:nvPicPr>
          <p:cNvPr id="19" name="Picture 5" descr="D:\My Work\Template\Icons\Social Media\Twitter.png">
            <a:hlinkClick r:id="rId6"/>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576851" y="4968013"/>
            <a:ext cx="333195" cy="333195"/>
          </a:xfrm>
          <a:prstGeom prst="rect">
            <a:avLst/>
          </a:prstGeom>
          <a:noFill/>
        </p:spPr>
      </p:pic>
      <p:pic>
        <p:nvPicPr>
          <p:cNvPr id="20" name="Picture 6" descr="D:\My Work\Template\Icons\Social Media\YouTube.png">
            <a:hlinkClick r:id="rId8"/>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960227" y="4968013"/>
            <a:ext cx="333195" cy="333195"/>
          </a:xfrm>
          <a:prstGeom prst="rect">
            <a:avLst/>
          </a:prstGeom>
          <a:noFill/>
        </p:spPr>
      </p:pic>
      <p:pic>
        <p:nvPicPr>
          <p:cNvPr id="21" name="Picture 7" descr="D:\My Work\Template\Icons\Social Media\Facebook.png">
            <a:hlinkClick r:id="rId10"/>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426720"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Ubuntu" panose="020B0504030602030204" pitchFamily="34" charset="0"/>
                <a:cs typeface="Arial"/>
              </a:rPr>
              <a:t>Copyright © 2021 Capgemini. All rights reserved.</a:t>
            </a:r>
          </a:p>
        </p:txBody>
      </p:sp>
      <p:pic>
        <p:nvPicPr>
          <p:cNvPr id="28" name="Image 27">
            <a:extLst>
              <a:ext uri="{FF2B5EF4-FFF2-40B4-BE49-F238E27FC236}">
                <a16:creationId xmlns:a16="http://schemas.microsoft.com/office/drawing/2014/main" xmlns="" id="{CFD4BD67-7A96-4F02-AD8B-7157189FD651}"/>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rot="1808368" flipV="1">
            <a:off x="3661091" y="-1184328"/>
            <a:ext cx="10604299" cy="7497656"/>
          </a:xfrm>
          <a:prstGeom prst="rect">
            <a:avLst/>
          </a:prstGeom>
        </p:spPr>
      </p:pic>
      <p:sp>
        <p:nvSpPr>
          <p:cNvPr id="14" name="Rectangle 13"/>
          <p:cNvSpPr/>
          <p:nvPr/>
        </p:nvSpPr>
        <p:spPr>
          <a:xfrm>
            <a:off x="6536185" y="3318394"/>
            <a:ext cx="4638213" cy="1493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gn="just"/>
            <a:r>
              <a:rPr lang="en-GB" sz="900" dirty="0">
                <a:solidFill>
                  <a:schemeClr val="bg1"/>
                </a:solidFill>
                <a:effectLst/>
                <a:latin typeface="Ubuntu" panose="020B0504030602030204" pitchFamily="34" charset="0"/>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270,000 team members in nearly 50 countries. With its strong 50 year heritage and deep industry expertise, Capgemini is trusted by its clients to address the entire breadth of their business needs, from strategy and design to operations, fuelled by the fast evolving and innovative world of cloud, data, AI, connectivity, software, digital engineering and platforms. The Group reported in 2020 global revenues of €16 billion.</a:t>
            </a:r>
            <a:endParaRPr lang="en-US" sz="900" dirty="0">
              <a:solidFill>
                <a:schemeClr val="bg1"/>
              </a:solidFill>
              <a:effectLst/>
              <a:latin typeface="Ubuntu" panose="020B0504030602030204" pitchFamily="34" charset="0"/>
            </a:endParaRPr>
          </a:p>
        </p:txBody>
      </p:sp>
      <p:sp>
        <p:nvSpPr>
          <p:cNvPr id="15" name="Rectangle 14"/>
          <p:cNvSpPr/>
          <p:nvPr/>
        </p:nvSpPr>
        <p:spPr>
          <a:xfrm>
            <a:off x="6536184" y="2939130"/>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a:t>
            </a:r>
          </a:p>
        </p:txBody>
      </p:sp>
      <p:sp>
        <p:nvSpPr>
          <p:cNvPr id="16" name="Rectangle 15"/>
          <p:cNvSpPr/>
          <p:nvPr/>
        </p:nvSpPr>
        <p:spPr>
          <a:xfrm>
            <a:off x="6536184" y="4893914"/>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a:t>
            </a:r>
          </a:p>
        </p:txBody>
      </p:sp>
      <p:pic>
        <p:nvPicPr>
          <p:cNvPr id="13" name="Image 12" descr="Une image contenant texte&#10;&#10;Description générée automatiquement">
            <a:extLst>
              <a:ext uri="{FF2B5EF4-FFF2-40B4-BE49-F238E27FC236}">
                <a16:creationId xmlns:a16="http://schemas.microsoft.com/office/drawing/2014/main" xmlns="" id="{A0C8CF1B-496A-4A5B-A698-8344534684E8}"/>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4669" y="622130"/>
            <a:ext cx="3024000" cy="1226177"/>
          </a:xfrm>
          <a:prstGeom prst="rect">
            <a:avLst/>
          </a:prstGeom>
        </p:spPr>
      </p:pic>
    </p:spTree>
    <p:extLst>
      <p:ext uri="{BB962C8B-B14F-4D97-AF65-F5344CB8AC3E}">
        <p14:creationId xmlns:p14="http://schemas.microsoft.com/office/powerpoint/2010/main" val="2280450640"/>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2_Final Slide 2">
    <p:bg>
      <p:bgPr>
        <a:solidFill>
          <a:srgbClr val="272936"/>
        </a:solidFill>
        <a:effectLst/>
      </p:bgPr>
    </p:bg>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xmlns="" id="{0489A022-D524-4B27-A5EC-7E24500CC9BC}"/>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32214" y="1295400"/>
            <a:ext cx="9702386" cy="6043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dirty="0">
                <a:solidFill>
                  <a:schemeClr val="bg1"/>
                </a:solidFill>
                <a:latin typeface="Ubuntu" panose="020B0504030602030204" pitchFamily="34" charset="0"/>
                <a:cs typeface="Arial"/>
              </a:rPr>
              <a:t>Copyright © 2021 Capgemini. All rights reserved.</a:t>
            </a:r>
          </a:p>
        </p:txBody>
      </p:sp>
      <p:pic>
        <p:nvPicPr>
          <p:cNvPr id="17" name="Picture 2" descr="D:\My Work\Template\Icons\Social Media\LinkedIN.png">
            <a:hlinkClick r:id="rId7"/>
            <a:extLst>
              <a:ext uri="{FF2B5EF4-FFF2-40B4-BE49-F238E27FC236}">
                <a16:creationId xmlns:a16="http://schemas.microsoft.com/office/drawing/2014/main" xmlns="" id="{F6DF1D6E-8462-43E1-AFC5-8A5C855024F4}"/>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810097" y="5328053"/>
            <a:ext cx="333195" cy="333195"/>
          </a:xfrm>
          <a:prstGeom prst="rect">
            <a:avLst/>
          </a:prstGeom>
          <a:noFill/>
        </p:spPr>
      </p:pic>
      <p:pic>
        <p:nvPicPr>
          <p:cNvPr id="19" name="Picture 4" descr="D:\My Work\Template\Icons\Social Media\SlideShare.png">
            <a:hlinkClick r:id="rId9"/>
            <a:extLst>
              <a:ext uri="{FF2B5EF4-FFF2-40B4-BE49-F238E27FC236}">
                <a16:creationId xmlns:a16="http://schemas.microsoft.com/office/drawing/2014/main" xmlns="" id="{DA74C6D2-FFE3-4CE8-B52D-0A33097AEEAF}"/>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193474" y="5328053"/>
            <a:ext cx="333195" cy="333195"/>
          </a:xfrm>
          <a:prstGeom prst="rect">
            <a:avLst/>
          </a:prstGeom>
          <a:noFill/>
        </p:spPr>
      </p:pic>
      <p:pic>
        <p:nvPicPr>
          <p:cNvPr id="20" name="Picture 5" descr="D:\My Work\Template\Icons\Social Media\Twitter.png">
            <a:hlinkClick r:id="rId11"/>
            <a:extLst>
              <a:ext uri="{FF2B5EF4-FFF2-40B4-BE49-F238E27FC236}">
                <a16:creationId xmlns:a16="http://schemas.microsoft.com/office/drawing/2014/main" xmlns="" id="{14E10122-92A2-4535-9737-8C1BE0EE0AEC}"/>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576851" y="5328053"/>
            <a:ext cx="333195" cy="333195"/>
          </a:xfrm>
          <a:prstGeom prst="rect">
            <a:avLst/>
          </a:prstGeom>
          <a:noFill/>
        </p:spPr>
      </p:pic>
      <p:pic>
        <p:nvPicPr>
          <p:cNvPr id="21" name="Picture 6" descr="D:\My Work\Template\Icons\Social Media\YouTube.png">
            <a:hlinkClick r:id="rId13"/>
            <a:extLst>
              <a:ext uri="{FF2B5EF4-FFF2-40B4-BE49-F238E27FC236}">
                <a16:creationId xmlns:a16="http://schemas.microsoft.com/office/drawing/2014/main" xmlns="" id="{BA6EF96A-02CA-41A1-9095-358FE7486671}"/>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1960227" y="5328053"/>
            <a:ext cx="333195" cy="333195"/>
          </a:xfrm>
          <a:prstGeom prst="rect">
            <a:avLst/>
          </a:prstGeom>
          <a:noFill/>
        </p:spPr>
      </p:pic>
      <p:pic>
        <p:nvPicPr>
          <p:cNvPr id="22" name="Picture 7" descr="D:\My Work\Template\Icons\Social Media\Facebook.png">
            <a:hlinkClick r:id="rId15"/>
            <a:extLst>
              <a:ext uri="{FF2B5EF4-FFF2-40B4-BE49-F238E27FC236}">
                <a16:creationId xmlns:a16="http://schemas.microsoft.com/office/drawing/2014/main" xmlns="" id="{BCC76D32-C587-45AA-A26C-ED5B038C867B}"/>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426720" y="5328053"/>
            <a:ext cx="333195" cy="333195"/>
          </a:xfrm>
          <a:prstGeom prst="rect">
            <a:avLst/>
          </a:prstGeom>
          <a:noFill/>
        </p:spPr>
      </p:pic>
      <p:sp>
        <p:nvSpPr>
          <p:cNvPr id="36" name="Rectangle 35"/>
          <p:cNvSpPr/>
          <p:nvPr/>
        </p:nvSpPr>
        <p:spPr>
          <a:xfrm>
            <a:off x="426523" y="1447577"/>
            <a:ext cx="4962957" cy="13074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gn="just"/>
            <a:r>
              <a:rPr lang="en-GB" sz="900" dirty="0">
                <a:solidFill>
                  <a:schemeClr val="bg1"/>
                </a:solidFill>
                <a:effectLst/>
                <a:latin typeface="Ubuntu" panose="020B0504030602030204" pitchFamily="34" charset="0"/>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270,000 team members in nearly 50 countries. With its strong 50 year heritage and deep industry expertise, Capgemini is trusted by its clients to address the entire breadth of their business needs, from strategy and design to operations, fuelled by the fast evolving and innovative world of cloud, data, AI, connectivity, software, digital engineering and platforms. The Group reported in 2020 global revenues of €16 billion.</a:t>
            </a:r>
            <a:endParaRPr lang="en-US" sz="900" dirty="0">
              <a:solidFill>
                <a:schemeClr val="bg1"/>
              </a:solidFill>
              <a:effectLst/>
              <a:latin typeface="Ubuntu" panose="020B0504030602030204" pitchFamily="34" charset="0"/>
            </a:endParaRPr>
          </a:p>
        </p:txBody>
      </p:sp>
      <p:sp>
        <p:nvSpPr>
          <p:cNvPr id="48" name="Rectangle 47"/>
          <p:cNvSpPr/>
          <p:nvPr/>
        </p:nvSpPr>
        <p:spPr>
          <a:xfrm>
            <a:off x="426523" y="1074000"/>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a:t>
            </a:r>
          </a:p>
        </p:txBody>
      </p:sp>
      <p:sp>
        <p:nvSpPr>
          <p:cNvPr id="60" name="Rectangle 59"/>
          <p:cNvSpPr/>
          <p:nvPr>
            <p:custDataLst>
              <p:tags r:id="rId1"/>
            </p:custDataLst>
          </p:nvPr>
        </p:nvSpPr>
        <p:spPr>
          <a:xfrm>
            <a:off x="6324599" y="1111153"/>
            <a:ext cx="2240280" cy="1031051"/>
          </a:xfrm>
          <a:prstGeom prst="rect">
            <a:avLst/>
          </a:prstGeom>
        </p:spPr>
        <p:txBody>
          <a:bodyPr wrap="square" lIns="0" tIns="0" rIns="0" bIns="0">
            <a:spAutoFit/>
          </a:bodyPr>
          <a:lstStyle/>
          <a:p>
            <a:pPr>
              <a:spcAft>
                <a:spcPts val="600"/>
              </a:spcAft>
            </a:pPr>
            <a:r>
              <a:rPr lang="en-US" sz="1200" b="1" dirty="0">
                <a:solidFill>
                  <a:schemeClr val="bg1"/>
                </a:solidFill>
                <a:latin typeface="Ubuntu" panose="020B0504030602030204" pitchFamily="34" charset="0"/>
                <a:cs typeface="Arial"/>
              </a:rPr>
              <a:t>Name, Last Name</a:t>
            </a:r>
          </a:p>
          <a:p>
            <a:pPr>
              <a:lnSpc>
                <a:spcPts val="1200"/>
              </a:lnSpc>
            </a:pPr>
            <a:r>
              <a:rPr lang="en-US" sz="1000" dirty="0">
                <a:solidFill>
                  <a:schemeClr val="bg1"/>
                </a:solidFill>
                <a:latin typeface="Ubuntu" panose="020B0504030602030204" pitchFamily="34" charset="0"/>
                <a:cs typeface="Arial"/>
              </a:rPr>
              <a:t>Title/Role</a:t>
            </a:r>
          </a:p>
          <a:p>
            <a:pPr>
              <a:lnSpc>
                <a:spcPts val="1200"/>
              </a:lnSpc>
            </a:pPr>
            <a:r>
              <a:rPr lang="en-US" sz="1000" dirty="0">
                <a:solidFill>
                  <a:schemeClr val="bg1"/>
                </a:solidFill>
                <a:latin typeface="Ubuntu" panose="020B0504030602030204" pitchFamily="34" charset="0"/>
                <a:cs typeface="Arial"/>
              </a:rPr>
              <a:t>Capgemini Office (Optional)</a:t>
            </a:r>
          </a:p>
          <a:p>
            <a:pPr>
              <a:lnSpc>
                <a:spcPts val="1200"/>
              </a:lnSpc>
            </a:pPr>
            <a:r>
              <a:rPr lang="en-US" sz="1000" dirty="0">
                <a:solidFill>
                  <a:schemeClr val="bg1"/>
                </a:solidFill>
                <a:latin typeface="Ubuntu" panose="020B0504030602030204" pitchFamily="34" charset="0"/>
                <a:cs typeface="Arial"/>
              </a:rPr>
              <a:t>Address Line 1</a:t>
            </a:r>
          </a:p>
          <a:p>
            <a:pPr>
              <a:lnSpc>
                <a:spcPts val="1200"/>
              </a:lnSpc>
            </a:pPr>
            <a:r>
              <a:rPr lang="en-US" sz="1000" dirty="0">
                <a:solidFill>
                  <a:schemeClr val="bg1"/>
                </a:solidFill>
                <a:latin typeface="Ubuntu" panose="020B0504030602030204" pitchFamily="34" charset="0"/>
                <a:cs typeface="Arial"/>
              </a:rPr>
              <a:t>Address Line 2 </a:t>
            </a:r>
          </a:p>
          <a:p>
            <a:pPr>
              <a:lnSpc>
                <a:spcPts val="1200"/>
              </a:lnSpc>
            </a:pPr>
            <a:r>
              <a:rPr lang="en-US" sz="1000" dirty="0">
                <a:solidFill>
                  <a:schemeClr val="bg1"/>
                </a:solidFill>
                <a:latin typeface="Ubuntu" panose="020B0504030602030204" pitchFamily="34" charset="0"/>
                <a:cs typeface="Arial"/>
              </a:rPr>
              <a:t>Address Line 3</a:t>
            </a:r>
          </a:p>
        </p:txBody>
      </p:sp>
      <p:sp>
        <p:nvSpPr>
          <p:cNvPr id="61" name="Rectangle 60"/>
          <p:cNvSpPr/>
          <p:nvPr>
            <p:custDataLst>
              <p:tags r:id="rId2"/>
            </p:custDataLst>
          </p:nvPr>
        </p:nvSpPr>
        <p:spPr>
          <a:xfrm>
            <a:off x="9499996" y="1111153"/>
            <a:ext cx="2240280" cy="1031051"/>
          </a:xfrm>
          <a:prstGeom prst="rect">
            <a:avLst/>
          </a:prstGeom>
        </p:spPr>
        <p:txBody>
          <a:bodyPr wrap="square" lIns="0" tIns="0" rIns="0" bIns="0">
            <a:spAutoFit/>
          </a:bodyPr>
          <a:lstStyle/>
          <a:p>
            <a:pPr>
              <a:spcAft>
                <a:spcPts val="600"/>
              </a:spcAft>
            </a:pPr>
            <a:r>
              <a:rPr lang="en-US" sz="1200" b="1" dirty="0">
                <a:solidFill>
                  <a:schemeClr val="bg1"/>
                </a:solidFill>
                <a:latin typeface="Ubuntu" panose="020B0504030602030204" pitchFamily="34" charset="0"/>
                <a:cs typeface="Arial"/>
              </a:rPr>
              <a:t>Name, Last Name</a:t>
            </a:r>
          </a:p>
          <a:p>
            <a:pPr>
              <a:lnSpc>
                <a:spcPts val="1200"/>
              </a:lnSpc>
            </a:pPr>
            <a:r>
              <a:rPr lang="en-US" sz="1000" dirty="0">
                <a:solidFill>
                  <a:schemeClr val="bg1"/>
                </a:solidFill>
                <a:latin typeface="Ubuntu" panose="020B0504030602030204" pitchFamily="34" charset="0"/>
                <a:cs typeface="Arial"/>
              </a:rPr>
              <a:t>Title/Role</a:t>
            </a:r>
          </a:p>
          <a:p>
            <a:pPr>
              <a:lnSpc>
                <a:spcPts val="1200"/>
              </a:lnSpc>
            </a:pPr>
            <a:r>
              <a:rPr lang="en-US" sz="1000" dirty="0">
                <a:solidFill>
                  <a:schemeClr val="bg1"/>
                </a:solidFill>
                <a:latin typeface="Ubuntu" panose="020B0504030602030204" pitchFamily="34" charset="0"/>
                <a:cs typeface="Arial"/>
              </a:rPr>
              <a:t>Capgemini Office (Optional)</a:t>
            </a:r>
          </a:p>
          <a:p>
            <a:pPr>
              <a:lnSpc>
                <a:spcPts val="1200"/>
              </a:lnSpc>
            </a:pPr>
            <a:r>
              <a:rPr lang="en-US" sz="1000" dirty="0">
                <a:solidFill>
                  <a:schemeClr val="bg1"/>
                </a:solidFill>
                <a:latin typeface="Ubuntu" panose="020B0504030602030204" pitchFamily="34" charset="0"/>
                <a:cs typeface="Arial"/>
              </a:rPr>
              <a:t>Address Line 1</a:t>
            </a:r>
          </a:p>
          <a:p>
            <a:pPr>
              <a:lnSpc>
                <a:spcPts val="1200"/>
              </a:lnSpc>
            </a:pPr>
            <a:r>
              <a:rPr lang="en-US" sz="1000" dirty="0">
                <a:solidFill>
                  <a:schemeClr val="bg1"/>
                </a:solidFill>
                <a:latin typeface="Ubuntu" panose="020B0504030602030204" pitchFamily="34" charset="0"/>
                <a:cs typeface="Arial"/>
              </a:rPr>
              <a:t>Address Line 2 </a:t>
            </a:r>
          </a:p>
          <a:p>
            <a:pPr>
              <a:lnSpc>
                <a:spcPts val="1200"/>
              </a:lnSpc>
            </a:pPr>
            <a:r>
              <a:rPr lang="en-US" sz="1000" dirty="0">
                <a:solidFill>
                  <a:schemeClr val="bg1"/>
                </a:solidFill>
                <a:latin typeface="Ubuntu" panose="020B0504030602030204" pitchFamily="34" charset="0"/>
                <a:cs typeface="Arial"/>
              </a:rPr>
              <a:t>Address Line 3</a:t>
            </a:r>
          </a:p>
        </p:txBody>
      </p:sp>
      <p:sp>
        <p:nvSpPr>
          <p:cNvPr id="62" name="Rectangle 61"/>
          <p:cNvSpPr/>
          <p:nvPr>
            <p:custDataLst>
              <p:tags r:id="rId3"/>
            </p:custDataLst>
          </p:nvPr>
        </p:nvSpPr>
        <p:spPr>
          <a:xfrm>
            <a:off x="6324599" y="2397949"/>
            <a:ext cx="2240280" cy="1031051"/>
          </a:xfrm>
          <a:prstGeom prst="rect">
            <a:avLst/>
          </a:prstGeom>
        </p:spPr>
        <p:txBody>
          <a:bodyPr wrap="square" lIns="0" tIns="0" rIns="0" bIns="0">
            <a:spAutoFit/>
          </a:bodyPr>
          <a:lstStyle/>
          <a:p>
            <a:pPr>
              <a:spcAft>
                <a:spcPts val="600"/>
              </a:spcAft>
            </a:pPr>
            <a:r>
              <a:rPr lang="en-US" sz="1200" b="1" dirty="0">
                <a:solidFill>
                  <a:schemeClr val="bg1"/>
                </a:solidFill>
                <a:latin typeface="Ubuntu" panose="020B0504030602030204" pitchFamily="34" charset="0"/>
                <a:cs typeface="Arial"/>
              </a:rPr>
              <a:t>Name, Last Name</a:t>
            </a:r>
          </a:p>
          <a:p>
            <a:pPr>
              <a:lnSpc>
                <a:spcPts val="1200"/>
              </a:lnSpc>
            </a:pPr>
            <a:r>
              <a:rPr lang="en-US" sz="1000" dirty="0">
                <a:solidFill>
                  <a:schemeClr val="bg1"/>
                </a:solidFill>
                <a:latin typeface="Ubuntu" panose="020B0504030602030204" pitchFamily="34" charset="0"/>
                <a:cs typeface="Arial"/>
              </a:rPr>
              <a:t>Title/Role</a:t>
            </a:r>
          </a:p>
          <a:p>
            <a:pPr>
              <a:lnSpc>
                <a:spcPts val="1200"/>
              </a:lnSpc>
            </a:pPr>
            <a:r>
              <a:rPr lang="en-US" sz="1000" dirty="0">
                <a:solidFill>
                  <a:schemeClr val="bg1"/>
                </a:solidFill>
                <a:latin typeface="Ubuntu" panose="020B0504030602030204" pitchFamily="34" charset="0"/>
                <a:cs typeface="Arial"/>
              </a:rPr>
              <a:t>Capgemini Office (Optional)</a:t>
            </a:r>
          </a:p>
          <a:p>
            <a:pPr>
              <a:lnSpc>
                <a:spcPts val="1200"/>
              </a:lnSpc>
            </a:pPr>
            <a:r>
              <a:rPr lang="en-US" sz="1000" dirty="0">
                <a:solidFill>
                  <a:schemeClr val="bg1"/>
                </a:solidFill>
                <a:latin typeface="Ubuntu" panose="020B0504030602030204" pitchFamily="34" charset="0"/>
                <a:cs typeface="Arial"/>
              </a:rPr>
              <a:t>Address Line 1</a:t>
            </a:r>
          </a:p>
          <a:p>
            <a:pPr>
              <a:lnSpc>
                <a:spcPts val="1200"/>
              </a:lnSpc>
            </a:pPr>
            <a:r>
              <a:rPr lang="en-US" sz="1000" dirty="0">
                <a:solidFill>
                  <a:schemeClr val="bg1"/>
                </a:solidFill>
                <a:latin typeface="Ubuntu" panose="020B0504030602030204" pitchFamily="34" charset="0"/>
                <a:cs typeface="Arial"/>
              </a:rPr>
              <a:t>Address Line 2 </a:t>
            </a:r>
          </a:p>
          <a:p>
            <a:pPr>
              <a:lnSpc>
                <a:spcPts val="1200"/>
              </a:lnSpc>
            </a:pPr>
            <a:r>
              <a:rPr lang="en-US" sz="1000" dirty="0">
                <a:solidFill>
                  <a:schemeClr val="bg1"/>
                </a:solidFill>
                <a:latin typeface="Ubuntu" panose="020B0504030602030204" pitchFamily="34" charset="0"/>
                <a:cs typeface="Arial"/>
              </a:rPr>
              <a:t>Address Line 3</a:t>
            </a:r>
          </a:p>
        </p:txBody>
      </p:sp>
      <p:sp>
        <p:nvSpPr>
          <p:cNvPr id="63" name="Rectangle 62"/>
          <p:cNvSpPr/>
          <p:nvPr>
            <p:custDataLst>
              <p:tags r:id="rId4"/>
            </p:custDataLst>
          </p:nvPr>
        </p:nvSpPr>
        <p:spPr>
          <a:xfrm>
            <a:off x="9499996" y="2397949"/>
            <a:ext cx="2240280" cy="1031051"/>
          </a:xfrm>
          <a:prstGeom prst="rect">
            <a:avLst/>
          </a:prstGeom>
        </p:spPr>
        <p:txBody>
          <a:bodyPr wrap="square" lIns="0" tIns="0" rIns="0" bIns="0">
            <a:spAutoFit/>
          </a:bodyPr>
          <a:lstStyle/>
          <a:p>
            <a:pPr>
              <a:spcAft>
                <a:spcPts val="600"/>
              </a:spcAft>
            </a:pPr>
            <a:r>
              <a:rPr lang="en-US" sz="1200" b="1" dirty="0">
                <a:solidFill>
                  <a:schemeClr val="bg1"/>
                </a:solidFill>
                <a:latin typeface="Ubuntu" panose="020B0504030602030204" pitchFamily="34" charset="0"/>
                <a:cs typeface="Arial"/>
              </a:rPr>
              <a:t>Name, Last Name</a:t>
            </a:r>
          </a:p>
          <a:p>
            <a:pPr>
              <a:lnSpc>
                <a:spcPts val="1200"/>
              </a:lnSpc>
            </a:pPr>
            <a:r>
              <a:rPr lang="en-US" sz="1000" dirty="0">
                <a:solidFill>
                  <a:schemeClr val="bg1"/>
                </a:solidFill>
                <a:latin typeface="Ubuntu" panose="020B0504030602030204" pitchFamily="34" charset="0"/>
                <a:cs typeface="Arial"/>
              </a:rPr>
              <a:t>Title/Role</a:t>
            </a:r>
          </a:p>
          <a:p>
            <a:pPr>
              <a:lnSpc>
                <a:spcPts val="1200"/>
              </a:lnSpc>
            </a:pPr>
            <a:r>
              <a:rPr lang="en-US" sz="1000" dirty="0">
                <a:solidFill>
                  <a:schemeClr val="bg1"/>
                </a:solidFill>
                <a:latin typeface="Ubuntu" panose="020B0504030602030204" pitchFamily="34" charset="0"/>
                <a:cs typeface="Arial"/>
              </a:rPr>
              <a:t>Capgemini Office (Optional)</a:t>
            </a:r>
          </a:p>
          <a:p>
            <a:pPr>
              <a:lnSpc>
                <a:spcPts val="1200"/>
              </a:lnSpc>
            </a:pPr>
            <a:r>
              <a:rPr lang="en-US" sz="1000" dirty="0">
                <a:solidFill>
                  <a:schemeClr val="bg1"/>
                </a:solidFill>
                <a:latin typeface="Ubuntu" panose="020B0504030602030204" pitchFamily="34" charset="0"/>
                <a:cs typeface="Arial"/>
              </a:rPr>
              <a:t>Address Line 1</a:t>
            </a:r>
          </a:p>
          <a:p>
            <a:pPr>
              <a:lnSpc>
                <a:spcPts val="1200"/>
              </a:lnSpc>
            </a:pPr>
            <a:r>
              <a:rPr lang="en-US" sz="1000" dirty="0">
                <a:solidFill>
                  <a:schemeClr val="bg1"/>
                </a:solidFill>
                <a:latin typeface="Ubuntu" panose="020B0504030602030204" pitchFamily="34" charset="0"/>
                <a:cs typeface="Arial"/>
              </a:rPr>
              <a:t>Address Line 2 </a:t>
            </a:r>
          </a:p>
          <a:p>
            <a:pPr>
              <a:lnSpc>
                <a:spcPts val="1200"/>
              </a:lnSpc>
            </a:pPr>
            <a:r>
              <a:rPr lang="en-US" sz="1000" dirty="0">
                <a:solidFill>
                  <a:schemeClr val="bg1"/>
                </a:solidFill>
                <a:latin typeface="Ubuntu" panose="020B0504030602030204" pitchFamily="34" charset="0"/>
                <a:cs typeface="Arial"/>
              </a:rPr>
              <a:t>Address Line 3</a:t>
            </a:r>
          </a:p>
        </p:txBody>
      </p:sp>
      <p:cxnSp>
        <p:nvCxnSpPr>
          <p:cNvPr id="64" name="Straight Connector 63"/>
          <p:cNvCxnSpPr/>
          <p:nvPr/>
        </p:nvCxnSpPr>
        <p:spPr>
          <a:xfrm flipV="1">
            <a:off x="6096000" y="1113931"/>
            <a:ext cx="0" cy="227675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xmlns="" id="{6E560A55-CF18-4C11-8B57-BBD5A6CD7E74}"/>
              </a:ext>
            </a:extLst>
          </p:cNvPr>
          <p:cNvSpPr/>
          <p:nvPr/>
        </p:nvSpPr>
        <p:spPr>
          <a:xfrm>
            <a:off x="426523" y="2805111"/>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a:t>
            </a:r>
          </a:p>
        </p:txBody>
      </p:sp>
      <p:pic>
        <p:nvPicPr>
          <p:cNvPr id="24" name="Image 23" descr="Une image contenant texte&#10;&#10;Description générée automatiquement">
            <a:extLst>
              <a:ext uri="{FF2B5EF4-FFF2-40B4-BE49-F238E27FC236}">
                <a16:creationId xmlns:a16="http://schemas.microsoft.com/office/drawing/2014/main" xmlns="" id="{67291309-8FC0-47AE-9F48-E59E45B7FC66}"/>
              </a:ext>
            </a:extLst>
          </p:cNvPr>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a:off x="8765367" y="5376781"/>
            <a:ext cx="3024000" cy="1226177"/>
          </a:xfrm>
          <a:prstGeom prst="rect">
            <a:avLst/>
          </a:prstGeom>
        </p:spPr>
      </p:pic>
    </p:spTree>
    <p:extLst>
      <p:ext uri="{BB962C8B-B14F-4D97-AF65-F5344CB8AC3E}">
        <p14:creationId xmlns:p14="http://schemas.microsoft.com/office/powerpoint/2010/main" val="6522078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3" name="Image 2" descr="Une image contenant texte&#10;&#10;Description générée automatiquement">
            <a:extLst>
              <a:ext uri="{FF2B5EF4-FFF2-40B4-BE49-F238E27FC236}">
                <a16:creationId xmlns:a16="http://schemas.microsoft.com/office/drawing/2014/main" xmlns="" id="{4DF6B7E3-9385-486A-9E72-0D561900C7F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669" y="622130"/>
            <a:ext cx="3024000" cy="1226177"/>
          </a:xfrm>
          <a:prstGeom prst="rect">
            <a:avLst/>
          </a:prstGeom>
        </p:spPr>
      </p:pic>
    </p:spTree>
    <p:extLst>
      <p:ext uri="{BB962C8B-B14F-4D97-AF65-F5344CB8AC3E}">
        <p14:creationId xmlns:p14="http://schemas.microsoft.com/office/powerpoint/2010/main" val="790077819"/>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White">
    <p:spTree>
      <p:nvGrpSpPr>
        <p:cNvPr id="1" name=""/>
        <p:cNvGrpSpPr/>
        <p:nvPr/>
      </p:nvGrpSpPr>
      <p:grpSpPr>
        <a:xfrm>
          <a:off x="0" y="0"/>
          <a:ext cx="0" cy="0"/>
          <a:chOff x="0" y="0"/>
          <a:chExt cx="0" cy="0"/>
        </a:xfrm>
      </p:grpSpPr>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977137657"/>
      </p:ext>
    </p:extLst>
  </p:cSld>
  <p:clrMapOvr>
    <a:masterClrMapping/>
  </p:clrMapOvr>
  <p:transition spd="med">
    <p:pull/>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62"/>
        <p:cNvGrpSpPr/>
        <p:nvPr/>
      </p:nvGrpSpPr>
      <p:grpSpPr>
        <a:xfrm>
          <a:off x="0" y="0"/>
          <a:ext cx="0" cy="0"/>
          <a:chOff x="0" y="0"/>
          <a:chExt cx="0" cy="0"/>
        </a:xfrm>
      </p:grpSpPr>
      <p:sp>
        <p:nvSpPr>
          <p:cNvPr id="63" name="Google Shape;63;p32"/>
          <p:cNvSpPr txBox="1">
            <a:spLocks noGrp="1"/>
          </p:cNvSpPr>
          <p:nvPr>
            <p:ph type="title"/>
          </p:nvPr>
        </p:nvSpPr>
        <p:spPr>
          <a:xfrm>
            <a:off x="288651" y="164637"/>
            <a:ext cx="11664000" cy="7560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32"/>
          <p:cNvSpPr txBox="1">
            <a:spLocks noGrp="1"/>
          </p:cNvSpPr>
          <p:nvPr>
            <p:ph type="body" idx="1"/>
          </p:nvPr>
        </p:nvSpPr>
        <p:spPr>
          <a:xfrm>
            <a:off x="288651" y="1454400"/>
            <a:ext cx="11664000" cy="4633200"/>
          </a:xfrm>
          <a:prstGeom prst="rect">
            <a:avLst/>
          </a:prstGeom>
          <a:noFill/>
          <a:ln>
            <a:noFill/>
          </a:ln>
        </p:spPr>
        <p:txBody>
          <a:bodyPr spcFirstLastPara="1" wrap="square" lIns="91425" tIns="45700" rIns="91425" bIns="45700" anchor="t" anchorCtr="0">
            <a:noAutofit/>
          </a:bodyPr>
          <a:lstStyle>
            <a:lvl1pPr marL="609585" lvl="0" indent="-457189" algn="l">
              <a:spcBef>
                <a:spcPts val="480"/>
              </a:spcBef>
              <a:spcAft>
                <a:spcPts val="0"/>
              </a:spcAft>
              <a:buSzPts val="1800"/>
              <a:buChar char="▶"/>
              <a:defRPr/>
            </a:lvl1pPr>
            <a:lvl2pPr marL="1219170" lvl="1" indent="-457189" algn="l">
              <a:spcBef>
                <a:spcPts val="512"/>
              </a:spcBef>
              <a:spcAft>
                <a:spcPts val="0"/>
              </a:spcAft>
              <a:buSzPts val="1800"/>
              <a:buChar char="–"/>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65" name="Google Shape;65;p32"/>
          <p:cNvSpPr txBox="1">
            <a:spLocks noGrp="1"/>
          </p:cNvSpPr>
          <p:nvPr>
            <p:ph type="dt" idx="10"/>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400">
                <a:solidFill>
                  <a:schemeClr val="dk1"/>
                </a:solidFill>
                <a:latin typeface="Verdana"/>
                <a:ea typeface="Verdana"/>
                <a:cs typeface="Verdana"/>
                <a:sym typeface="Verdana"/>
              </a:defRPr>
            </a:lvl1pPr>
            <a:lvl2pPr marR="0" lvl="1" algn="l" rtl="0">
              <a:spcBef>
                <a:spcPts val="0"/>
              </a:spcBef>
              <a:spcAft>
                <a:spcPts val="0"/>
              </a:spcAft>
              <a:buSzPts val="1400"/>
              <a:buNone/>
              <a:defRPr sz="24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24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24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24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24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24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24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2400" b="0" i="0" u="none" strike="noStrike" cap="none">
                <a:solidFill>
                  <a:schemeClr val="dk1"/>
                </a:solidFill>
                <a:latin typeface="Verdana"/>
                <a:ea typeface="Verdana"/>
                <a:cs typeface="Verdana"/>
                <a:sym typeface="Verdana"/>
              </a:defRPr>
            </a:lvl9pPr>
          </a:lstStyle>
          <a:p>
            <a:endParaRPr/>
          </a:p>
        </p:txBody>
      </p:sp>
      <p:sp>
        <p:nvSpPr>
          <p:cNvPr id="66" name="Google Shape;66;p32"/>
          <p:cNvSpPr txBox="1">
            <a:spLocks noGrp="1"/>
          </p:cNvSpPr>
          <p:nvPr>
            <p:ph type="ftr" idx="11"/>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400">
                <a:solidFill>
                  <a:schemeClr val="dk1"/>
                </a:solidFill>
                <a:latin typeface="Verdana"/>
                <a:ea typeface="Verdana"/>
                <a:cs typeface="Verdana"/>
                <a:sym typeface="Verdana"/>
              </a:defRPr>
            </a:lvl1pPr>
            <a:lvl2pPr marR="0" lvl="1" algn="l" rtl="0">
              <a:spcBef>
                <a:spcPts val="0"/>
              </a:spcBef>
              <a:spcAft>
                <a:spcPts val="0"/>
              </a:spcAft>
              <a:buSzPts val="1400"/>
              <a:buNone/>
              <a:defRPr sz="24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24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24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24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24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24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24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2400" b="0" i="0" u="none" strike="noStrike" cap="none">
                <a:solidFill>
                  <a:schemeClr val="dk1"/>
                </a:solidFill>
                <a:latin typeface="Verdana"/>
                <a:ea typeface="Verdana"/>
                <a:cs typeface="Verdana"/>
                <a:sym typeface="Verdana"/>
              </a:defRPr>
            </a:lvl9pPr>
          </a:lstStyle>
          <a:p>
            <a:endParaRPr/>
          </a:p>
        </p:txBody>
      </p:sp>
      <p:sp>
        <p:nvSpPr>
          <p:cNvPr id="67" name="Google Shape;67;p32"/>
          <p:cNvSpPr txBox="1">
            <a:spLocks noGrp="1"/>
          </p:cNvSpPr>
          <p:nvPr>
            <p:ph type="sldNum" idx="12"/>
          </p:nvPr>
        </p:nvSpPr>
        <p:spPr>
          <a:xfrm>
            <a:off x="320400" y="6326136"/>
            <a:ext cx="591024" cy="288033"/>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9057405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Content Basic">
  <p:cSld name="Title and Content Basic">
    <p:spTree>
      <p:nvGrpSpPr>
        <p:cNvPr id="1" name="Shape 19"/>
        <p:cNvGrpSpPr/>
        <p:nvPr/>
      </p:nvGrpSpPr>
      <p:grpSpPr>
        <a:xfrm>
          <a:off x="0" y="0"/>
          <a:ext cx="0" cy="0"/>
          <a:chOff x="0" y="0"/>
          <a:chExt cx="0" cy="0"/>
        </a:xfrm>
      </p:grpSpPr>
      <p:sp>
        <p:nvSpPr>
          <p:cNvPr id="20" name="Google Shape;20;p25"/>
          <p:cNvSpPr txBox="1">
            <a:spLocks noGrp="1"/>
          </p:cNvSpPr>
          <p:nvPr>
            <p:ph type="body" idx="1"/>
          </p:nvPr>
        </p:nvSpPr>
        <p:spPr>
          <a:xfrm>
            <a:off x="320400" y="1534637"/>
            <a:ext cx="11664000" cy="4633200"/>
          </a:xfrm>
          <a:prstGeom prst="rect">
            <a:avLst/>
          </a:prstGeom>
          <a:noFill/>
          <a:ln>
            <a:noFill/>
          </a:ln>
        </p:spPr>
        <p:txBody>
          <a:bodyPr spcFirstLastPara="1" wrap="square" lIns="91425" tIns="45700" rIns="91425" bIns="45700" anchor="t" anchorCtr="0">
            <a:noAutofit/>
          </a:bodyPr>
          <a:lstStyle>
            <a:lvl1pPr marL="609585" lvl="0" indent="-457189" algn="l">
              <a:spcBef>
                <a:spcPts val="480"/>
              </a:spcBef>
              <a:spcAft>
                <a:spcPts val="0"/>
              </a:spcAft>
              <a:buSzPts val="1800"/>
              <a:buChar char="▶"/>
              <a:defRPr/>
            </a:lvl1pPr>
            <a:lvl2pPr marL="1219170" lvl="1" indent="-457189" algn="l">
              <a:spcBef>
                <a:spcPts val="512"/>
              </a:spcBef>
              <a:spcAft>
                <a:spcPts val="0"/>
              </a:spcAft>
              <a:buSzPts val="1800"/>
              <a:buChar char="–"/>
              <a:defRPr/>
            </a:lvl2pPr>
            <a:lvl3pPr marL="1828754" lvl="2" indent="-457189" algn="l">
              <a:spcBef>
                <a:spcPts val="480"/>
              </a:spcBef>
              <a:spcAft>
                <a:spcPts val="0"/>
              </a:spcAft>
              <a:buSzPts val="1800"/>
              <a:buChar char="•"/>
              <a:defRPr/>
            </a:lvl3pPr>
            <a:lvl4pPr marL="2438339" lvl="3" indent="-457189" algn="l">
              <a:spcBef>
                <a:spcPts val="480"/>
              </a:spcBef>
              <a:spcAft>
                <a:spcPts val="0"/>
              </a:spcAft>
              <a:buSzPts val="1800"/>
              <a:buChar char="–"/>
              <a:defRPr/>
            </a:lvl4pPr>
            <a:lvl5pPr marL="3047924" lvl="4" indent="-457189" algn="l">
              <a:spcBef>
                <a:spcPts val="480"/>
              </a:spcBef>
              <a:spcAft>
                <a:spcPts val="0"/>
              </a:spcAft>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dirty="0"/>
          </a:p>
        </p:txBody>
      </p:sp>
      <p:sp>
        <p:nvSpPr>
          <p:cNvPr id="21" name="Google Shape;21;p25"/>
          <p:cNvSpPr txBox="1">
            <a:spLocks noGrp="1"/>
          </p:cNvSpPr>
          <p:nvPr>
            <p:ph type="sldNum" idx="12"/>
          </p:nvPr>
        </p:nvSpPr>
        <p:spPr>
          <a:xfrm>
            <a:off x="320400" y="6326136"/>
            <a:ext cx="591024" cy="288033"/>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1333">
                <a:solidFill>
                  <a:schemeClr val="dk1"/>
                </a:solidFill>
                <a:latin typeface="Verdana"/>
                <a:ea typeface="Verdana"/>
                <a:cs typeface="Verdana"/>
                <a:sym typeface="Verdana"/>
              </a:defRPr>
            </a:lvl1pPr>
            <a:lvl2pPr marL="0" lvl="1" indent="0" algn="l">
              <a:spcBef>
                <a:spcPts val="0"/>
              </a:spcBef>
              <a:buNone/>
              <a:defRPr sz="1333">
                <a:solidFill>
                  <a:schemeClr val="dk1"/>
                </a:solidFill>
                <a:latin typeface="Verdana"/>
                <a:ea typeface="Verdana"/>
                <a:cs typeface="Verdana"/>
                <a:sym typeface="Verdana"/>
              </a:defRPr>
            </a:lvl2pPr>
            <a:lvl3pPr marL="0" lvl="2" indent="0" algn="l">
              <a:spcBef>
                <a:spcPts val="0"/>
              </a:spcBef>
              <a:buNone/>
              <a:defRPr sz="1333">
                <a:solidFill>
                  <a:schemeClr val="dk1"/>
                </a:solidFill>
                <a:latin typeface="Verdana"/>
                <a:ea typeface="Verdana"/>
                <a:cs typeface="Verdana"/>
                <a:sym typeface="Verdana"/>
              </a:defRPr>
            </a:lvl3pPr>
            <a:lvl4pPr marL="0" lvl="3" indent="0" algn="l">
              <a:spcBef>
                <a:spcPts val="0"/>
              </a:spcBef>
              <a:buNone/>
              <a:defRPr sz="1333">
                <a:solidFill>
                  <a:schemeClr val="dk1"/>
                </a:solidFill>
                <a:latin typeface="Verdana"/>
                <a:ea typeface="Verdana"/>
                <a:cs typeface="Verdana"/>
                <a:sym typeface="Verdana"/>
              </a:defRPr>
            </a:lvl4pPr>
            <a:lvl5pPr marL="0" lvl="4" indent="0" algn="l">
              <a:spcBef>
                <a:spcPts val="0"/>
              </a:spcBef>
              <a:buNone/>
              <a:defRPr sz="1333">
                <a:solidFill>
                  <a:schemeClr val="dk1"/>
                </a:solidFill>
                <a:latin typeface="Verdana"/>
                <a:ea typeface="Verdana"/>
                <a:cs typeface="Verdana"/>
                <a:sym typeface="Verdana"/>
              </a:defRPr>
            </a:lvl5pPr>
            <a:lvl6pPr marL="0" lvl="5" indent="0" algn="l">
              <a:spcBef>
                <a:spcPts val="0"/>
              </a:spcBef>
              <a:buNone/>
              <a:defRPr sz="1333">
                <a:solidFill>
                  <a:schemeClr val="dk1"/>
                </a:solidFill>
                <a:latin typeface="Verdana"/>
                <a:ea typeface="Verdana"/>
                <a:cs typeface="Verdana"/>
                <a:sym typeface="Verdana"/>
              </a:defRPr>
            </a:lvl6pPr>
            <a:lvl7pPr marL="0" lvl="6" indent="0" algn="l">
              <a:spcBef>
                <a:spcPts val="0"/>
              </a:spcBef>
              <a:buNone/>
              <a:defRPr sz="1333">
                <a:solidFill>
                  <a:schemeClr val="dk1"/>
                </a:solidFill>
                <a:latin typeface="Verdana"/>
                <a:ea typeface="Verdana"/>
                <a:cs typeface="Verdana"/>
                <a:sym typeface="Verdana"/>
              </a:defRPr>
            </a:lvl7pPr>
            <a:lvl8pPr marL="0" lvl="7" indent="0" algn="l">
              <a:spcBef>
                <a:spcPts val="0"/>
              </a:spcBef>
              <a:buNone/>
              <a:defRPr sz="1333">
                <a:solidFill>
                  <a:schemeClr val="dk1"/>
                </a:solidFill>
                <a:latin typeface="Verdana"/>
                <a:ea typeface="Verdana"/>
                <a:cs typeface="Verdana"/>
                <a:sym typeface="Verdana"/>
              </a:defRPr>
            </a:lvl8pPr>
            <a:lvl9pPr marL="0" lvl="8" indent="0" algn="l">
              <a:spcBef>
                <a:spcPts val="0"/>
              </a:spcBef>
              <a:buNone/>
              <a:defRPr sz="1333">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
        <p:nvSpPr>
          <p:cNvPr id="22" name="Google Shape;22;p25"/>
          <p:cNvSpPr txBox="1">
            <a:spLocks noGrp="1"/>
          </p:cNvSpPr>
          <p:nvPr>
            <p:ph type="title"/>
          </p:nvPr>
        </p:nvSpPr>
        <p:spPr>
          <a:xfrm>
            <a:off x="288651" y="164637"/>
            <a:ext cx="11664000" cy="960107"/>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dk1"/>
              </a:buClr>
              <a:buSzPts val="24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4" name="Google Shape;24;p25"/>
          <p:cNvCxnSpPr/>
          <p:nvPr/>
        </p:nvCxnSpPr>
        <p:spPr>
          <a:xfrm>
            <a:off x="435832" y="6167837"/>
            <a:ext cx="11760629" cy="0"/>
          </a:xfrm>
          <a:prstGeom prst="straightConnector1">
            <a:avLst/>
          </a:prstGeom>
          <a:noFill/>
          <a:ln w="15875" cap="flat" cmpd="sng">
            <a:solidFill>
              <a:srgbClr val="0064A0"/>
            </a:solidFill>
            <a:prstDash val="solid"/>
            <a:round/>
            <a:headEnd type="none" w="sm" len="sm"/>
            <a:tailEnd type="none" w="sm" len="sm"/>
          </a:ln>
        </p:spPr>
      </p:cxnSp>
      <p:cxnSp>
        <p:nvCxnSpPr>
          <p:cNvPr id="25" name="Google Shape;25;p25"/>
          <p:cNvCxnSpPr/>
          <p:nvPr/>
        </p:nvCxnSpPr>
        <p:spPr>
          <a:xfrm>
            <a:off x="438946" y="1259909"/>
            <a:ext cx="11760629" cy="0"/>
          </a:xfrm>
          <a:prstGeom prst="straightConnector1">
            <a:avLst/>
          </a:prstGeom>
          <a:noFill/>
          <a:ln w="15875" cap="flat" cmpd="sng">
            <a:solidFill>
              <a:srgbClr val="0064A0"/>
            </a:solidFill>
            <a:prstDash val="solid"/>
            <a:round/>
            <a:headEnd type="none" w="sm" len="sm"/>
            <a:tailEnd type="none" w="sm" len="sm"/>
          </a:ln>
        </p:spPr>
      </p:cxnSp>
      <p:sp>
        <p:nvSpPr>
          <p:cNvPr id="26" name="Google Shape;26;p25"/>
          <p:cNvSpPr txBox="1"/>
          <p:nvPr/>
        </p:nvSpPr>
        <p:spPr>
          <a:xfrm>
            <a:off x="320400" y="6309679"/>
            <a:ext cx="9208077" cy="328177"/>
          </a:xfrm>
          <a:prstGeom prst="rect">
            <a:avLst/>
          </a:prstGeom>
          <a:noFill/>
          <a:ln>
            <a:noFill/>
          </a:ln>
        </p:spPr>
        <p:txBody>
          <a:bodyPr spcFirstLastPara="1" wrap="square" lIns="121900" tIns="60933" rIns="121900" bIns="60933" anchor="t" anchorCtr="0">
            <a:spAutoFit/>
          </a:bodyPr>
          <a:lstStyle/>
          <a:p>
            <a:pPr marL="0" marR="0" lvl="0" indent="0" algn="l" rtl="0">
              <a:spcBef>
                <a:spcPts val="0"/>
              </a:spcBef>
              <a:spcAft>
                <a:spcPts val="0"/>
              </a:spcAft>
              <a:buNone/>
            </a:pPr>
            <a:r>
              <a:rPr lang="en-US" sz="1333" dirty="0">
                <a:solidFill>
                  <a:schemeClr val="dk1"/>
                </a:solidFill>
                <a:latin typeface="Verdana"/>
                <a:ea typeface="Verdana"/>
                <a:cs typeface="Verdana"/>
                <a:sym typeface="Verdana"/>
              </a:rPr>
              <a:t>       | 17-09-2021 | Ashish Kaul</a:t>
            </a:r>
            <a:endParaRPr sz="1333" dirty="0">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20650552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56"/>
        <p:cNvGrpSpPr/>
        <p:nvPr/>
      </p:nvGrpSpPr>
      <p:grpSpPr>
        <a:xfrm>
          <a:off x="0" y="0"/>
          <a:ext cx="0" cy="0"/>
          <a:chOff x="0" y="0"/>
          <a:chExt cx="0" cy="0"/>
        </a:xfrm>
      </p:grpSpPr>
      <p:sp>
        <p:nvSpPr>
          <p:cNvPr id="57" name="Google Shape;57;p3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Clr>
                <a:schemeClr val="dk1"/>
              </a:buClr>
              <a:buSzPts val="4500"/>
              <a:buFont typeface="Verdana"/>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58" name="Google Shape;58;p31"/>
          <p:cNvSpPr txBox="1">
            <a:spLocks noGrp="1"/>
          </p:cNvSpPr>
          <p:nvPr>
            <p:ph type="subTitle" idx="1"/>
          </p:nvPr>
        </p:nvSpPr>
        <p:spPr>
          <a:xfrm>
            <a:off x="1524000" y="3602037"/>
            <a:ext cx="9144000" cy="1655763"/>
          </a:xfrm>
          <a:prstGeom prst="rect">
            <a:avLst/>
          </a:prstGeom>
          <a:noFill/>
          <a:ln>
            <a:noFill/>
          </a:ln>
        </p:spPr>
        <p:txBody>
          <a:bodyPr spcFirstLastPara="1" wrap="square" lIns="91425" tIns="45700" rIns="91425" bIns="45700" anchor="t" anchorCtr="0">
            <a:noAutofit/>
          </a:bodyPr>
          <a:lstStyle>
            <a:lvl1pPr lvl="0" algn="ctr">
              <a:spcBef>
                <a:spcPts val="480"/>
              </a:spcBef>
              <a:spcAft>
                <a:spcPts val="0"/>
              </a:spcAft>
              <a:buSzPts val="1800"/>
              <a:buNone/>
              <a:defRPr sz="2400"/>
            </a:lvl1pPr>
            <a:lvl2pPr lvl="1" algn="ctr">
              <a:spcBef>
                <a:spcPts val="512"/>
              </a:spcBef>
              <a:spcAft>
                <a:spcPts val="0"/>
              </a:spcAft>
              <a:buSzPts val="1500"/>
              <a:buNone/>
              <a:defRPr sz="2000"/>
            </a:lvl2pPr>
            <a:lvl3pPr lvl="2" algn="ctr">
              <a:spcBef>
                <a:spcPts val="360"/>
              </a:spcBef>
              <a:spcAft>
                <a:spcPts val="0"/>
              </a:spcAft>
              <a:buSzPts val="1350"/>
              <a:buNone/>
              <a:defRPr sz="1800"/>
            </a:lvl3pPr>
            <a:lvl4pPr lvl="3" algn="ctr">
              <a:spcBef>
                <a:spcPts val="320"/>
              </a:spcBef>
              <a:spcAft>
                <a:spcPts val="0"/>
              </a:spcAft>
              <a:buSzPts val="1200"/>
              <a:buNone/>
              <a:defRPr sz="1600"/>
            </a:lvl4pPr>
            <a:lvl5pPr lvl="4" algn="ctr">
              <a:spcBef>
                <a:spcPts val="320"/>
              </a:spcBef>
              <a:spcAft>
                <a:spcPts val="0"/>
              </a:spcAft>
              <a:buSzPts val="1200"/>
              <a:buNone/>
              <a:defRPr sz="1600"/>
            </a:lvl5pPr>
            <a:lvl6pPr lvl="5" algn="ctr">
              <a:spcBef>
                <a:spcPts val="320"/>
              </a:spcBef>
              <a:spcAft>
                <a:spcPts val="0"/>
              </a:spcAft>
              <a:buClr>
                <a:schemeClr val="dk1"/>
              </a:buClr>
              <a:buSzPts val="1200"/>
              <a:buNone/>
              <a:defRPr sz="1600"/>
            </a:lvl6pPr>
            <a:lvl7pPr lvl="6" algn="ctr">
              <a:spcBef>
                <a:spcPts val="320"/>
              </a:spcBef>
              <a:spcAft>
                <a:spcPts val="0"/>
              </a:spcAft>
              <a:buClr>
                <a:schemeClr val="dk1"/>
              </a:buClr>
              <a:buSzPts val="1200"/>
              <a:buNone/>
              <a:defRPr sz="1600"/>
            </a:lvl7pPr>
            <a:lvl8pPr lvl="7" algn="ctr">
              <a:spcBef>
                <a:spcPts val="320"/>
              </a:spcBef>
              <a:spcAft>
                <a:spcPts val="0"/>
              </a:spcAft>
              <a:buClr>
                <a:schemeClr val="dk1"/>
              </a:buClr>
              <a:buSzPts val="1200"/>
              <a:buNone/>
              <a:defRPr sz="1600"/>
            </a:lvl8pPr>
            <a:lvl9pPr lvl="8" algn="ctr">
              <a:spcBef>
                <a:spcPts val="320"/>
              </a:spcBef>
              <a:spcAft>
                <a:spcPts val="0"/>
              </a:spcAft>
              <a:buClr>
                <a:schemeClr val="dk1"/>
              </a:buClr>
              <a:buSzPts val="1200"/>
              <a:buNone/>
              <a:defRPr sz="1600"/>
            </a:lvl9pPr>
          </a:lstStyle>
          <a:p>
            <a:endParaRPr dirty="0"/>
          </a:p>
        </p:txBody>
      </p:sp>
      <p:sp>
        <p:nvSpPr>
          <p:cNvPr id="59" name="Google Shape;59;p31"/>
          <p:cNvSpPr txBox="1">
            <a:spLocks noGrp="1"/>
          </p:cNvSpPr>
          <p:nvPr>
            <p:ph type="dt" idx="10"/>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400">
                <a:solidFill>
                  <a:schemeClr val="dk1"/>
                </a:solidFill>
                <a:latin typeface="Verdana"/>
                <a:ea typeface="Verdana"/>
                <a:cs typeface="Verdana"/>
                <a:sym typeface="Verdana"/>
              </a:defRPr>
            </a:lvl1pPr>
            <a:lvl2pPr marR="0" lvl="1" algn="l" rtl="0">
              <a:spcBef>
                <a:spcPts val="0"/>
              </a:spcBef>
              <a:spcAft>
                <a:spcPts val="0"/>
              </a:spcAft>
              <a:buSzPts val="1400"/>
              <a:buNone/>
              <a:defRPr sz="24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24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24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24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24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24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24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2400" b="0" i="0" u="none" strike="noStrike" cap="none">
                <a:solidFill>
                  <a:schemeClr val="dk1"/>
                </a:solidFill>
                <a:latin typeface="Verdana"/>
                <a:ea typeface="Verdana"/>
                <a:cs typeface="Verdana"/>
                <a:sym typeface="Verdana"/>
              </a:defRPr>
            </a:lvl9pPr>
          </a:lstStyle>
          <a:p>
            <a:endParaRPr/>
          </a:p>
        </p:txBody>
      </p:sp>
      <p:sp>
        <p:nvSpPr>
          <p:cNvPr id="60" name="Google Shape;60;p31"/>
          <p:cNvSpPr txBox="1">
            <a:spLocks noGrp="1"/>
          </p:cNvSpPr>
          <p:nvPr>
            <p:ph type="ftr" idx="11"/>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400">
                <a:solidFill>
                  <a:schemeClr val="dk1"/>
                </a:solidFill>
                <a:latin typeface="Verdana"/>
                <a:ea typeface="Verdana"/>
                <a:cs typeface="Verdana"/>
                <a:sym typeface="Verdana"/>
              </a:defRPr>
            </a:lvl1pPr>
            <a:lvl2pPr marR="0" lvl="1" algn="l" rtl="0">
              <a:spcBef>
                <a:spcPts val="0"/>
              </a:spcBef>
              <a:spcAft>
                <a:spcPts val="0"/>
              </a:spcAft>
              <a:buSzPts val="1400"/>
              <a:buNone/>
              <a:defRPr sz="24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24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24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24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24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24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24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2400" b="0" i="0" u="none" strike="noStrike" cap="none">
                <a:solidFill>
                  <a:schemeClr val="dk1"/>
                </a:solidFill>
                <a:latin typeface="Verdana"/>
                <a:ea typeface="Verdana"/>
                <a:cs typeface="Verdana"/>
                <a:sym typeface="Verdana"/>
              </a:defRPr>
            </a:lvl9pPr>
          </a:lstStyle>
          <a:p>
            <a:endParaRPr/>
          </a:p>
        </p:txBody>
      </p:sp>
      <p:sp>
        <p:nvSpPr>
          <p:cNvPr id="61" name="Google Shape;61;p31"/>
          <p:cNvSpPr txBox="1">
            <a:spLocks noGrp="1"/>
          </p:cNvSpPr>
          <p:nvPr>
            <p:ph type="sldNum" idx="12"/>
          </p:nvPr>
        </p:nvSpPr>
        <p:spPr>
          <a:xfrm>
            <a:off x="320400" y="6326136"/>
            <a:ext cx="591024" cy="288033"/>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22570824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ection A – Narrow">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4FFE52CB-A5C1-42B8-B226-A7E99CA7F92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614" t="17188" r="1227" b="-36"/>
          <a:stretch/>
        </p:blipFill>
        <p:spPr bwMode="ltGray">
          <a:xfrm flipH="1">
            <a:off x="0" y="944"/>
            <a:ext cx="12192000" cy="6860032"/>
          </a:xfrm>
          <a:prstGeom prst="rect">
            <a:avLst/>
          </a:prstGeom>
        </p:spPr>
      </p:pic>
      <p:sp>
        <p:nvSpPr>
          <p:cNvPr id="20" name="Rectangle 19">
            <a:extLst>
              <a:ext uri="{FF2B5EF4-FFF2-40B4-BE49-F238E27FC236}">
                <a16:creationId xmlns:a16="http://schemas.microsoft.com/office/drawing/2014/main" xmlns="" id="{C883B4EA-D053-4E5C-84C3-EE72BC24E22C}"/>
              </a:ext>
            </a:extLst>
          </p:cNvPr>
          <p:cNvSpPr/>
          <p:nvPr userDrawn="1"/>
        </p:nvSpPr>
        <p:spPr bwMode="white">
          <a:xfrm>
            <a:off x="0" y="-1"/>
            <a:ext cx="4562277" cy="6858001"/>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latin typeface="+mj-lt"/>
            </a:endParaRPr>
          </a:p>
        </p:txBody>
      </p:sp>
      <p:sp>
        <p:nvSpPr>
          <p:cNvPr id="14" name="Title 1">
            <a:extLst>
              <a:ext uri="{FF2B5EF4-FFF2-40B4-BE49-F238E27FC236}">
                <a16:creationId xmlns:a16="http://schemas.microsoft.com/office/drawing/2014/main" xmlns="" id="{50A620EA-D7F6-457A-9F84-F5DC18B217C6}"/>
              </a:ext>
            </a:extLst>
          </p:cNvPr>
          <p:cNvSpPr>
            <a:spLocks noGrp="1"/>
          </p:cNvSpPr>
          <p:nvPr>
            <p:ph type="ctrTitle" hasCustomPrompt="1"/>
          </p:nvPr>
        </p:nvSpPr>
        <p:spPr bwMode="invGray">
          <a:xfrm>
            <a:off x="446909" y="3287890"/>
            <a:ext cx="3641582" cy="1176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lvl1pPr algn="ctr">
              <a:lnSpc>
                <a:spcPct val="100000"/>
              </a:lnSpc>
              <a:defRPr lang="en-US" sz="2500" b="0" cap="all" baseline="0" dirty="0">
                <a:solidFill>
                  <a:schemeClr val="bg1"/>
                </a:solidFill>
                <a:latin typeface="Ubuntu" panose="020B0504030602030204" pitchFamily="34" charset="0"/>
              </a:defRPr>
            </a:lvl1pPr>
          </a:lstStyle>
          <a:p>
            <a:pPr marL="0" lvl="0"/>
            <a:r>
              <a:rPr lang="en-US" dirty="0"/>
              <a:t>SECTION TITLE ALL CAPS, LOREM IPSUM DOLOR AMET.</a:t>
            </a:r>
          </a:p>
        </p:txBody>
      </p:sp>
      <p:pic>
        <p:nvPicPr>
          <p:cNvPr id="6" name="Picture 5">
            <a:extLst>
              <a:ext uri="{FF2B5EF4-FFF2-40B4-BE49-F238E27FC236}">
                <a16:creationId xmlns:a16="http://schemas.microsoft.com/office/drawing/2014/main" xmlns="" id="{4AC2D978-8882-4AFA-86B2-EF5BC2A8530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0937" y="-3920"/>
            <a:ext cx="573846" cy="2946314"/>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xmlns="" id="{44EDB8CD-D570-4B36-A15F-DD1E361EF25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584783" y="1139617"/>
            <a:ext cx="1550027" cy="1808365"/>
          </a:xfrm>
          <a:prstGeom prst="rect">
            <a:avLst/>
          </a:prstGeom>
        </p:spPr>
      </p:pic>
      <p:pic>
        <p:nvPicPr>
          <p:cNvPr id="9" name="Picture 8" descr="A picture containing venn diagram&#10;&#10;Description automatically generated">
            <a:extLst>
              <a:ext uri="{FF2B5EF4-FFF2-40B4-BE49-F238E27FC236}">
                <a16:creationId xmlns:a16="http://schemas.microsoft.com/office/drawing/2014/main" xmlns="" id="{46D3A33D-B870-46A7-9EA1-51B5C4F42F61}"/>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135551" y="1137677"/>
            <a:ext cx="2555267" cy="6008579"/>
          </a:xfrm>
          <a:prstGeom prst="rect">
            <a:avLst/>
          </a:prstGeom>
        </p:spPr>
      </p:pic>
      <p:sp>
        <p:nvSpPr>
          <p:cNvPr id="3" name="Text Placeholder 2">
            <a:extLst>
              <a:ext uri="{FF2B5EF4-FFF2-40B4-BE49-F238E27FC236}">
                <a16:creationId xmlns:a16="http://schemas.microsoft.com/office/drawing/2014/main" xmlns="" id="{D19AEC72-27C4-4556-93EC-C7570CE2148B}"/>
              </a:ext>
            </a:extLst>
          </p:cNvPr>
          <p:cNvSpPr>
            <a:spLocks noGrp="1"/>
          </p:cNvSpPr>
          <p:nvPr>
            <p:ph type="body" sz="quarter" idx="10" hasCustomPrompt="1"/>
          </p:nvPr>
        </p:nvSpPr>
        <p:spPr>
          <a:xfrm>
            <a:off x="446757" y="1600264"/>
            <a:ext cx="3641725" cy="1336675"/>
          </a:xfrm>
          <a:prstGeom prst="rect">
            <a:avLst/>
          </a:prstGeom>
        </p:spPr>
        <p:txBody>
          <a:bodyPr/>
          <a:lstStyle>
            <a:lvl1pPr marL="0" indent="0" algn="ctr">
              <a:buNone/>
              <a:defRPr sz="9600">
                <a:solidFill>
                  <a:srgbClr val="00B9E8"/>
                </a:solidFill>
                <a:latin typeface="Ubuntu" panose="020B0504030602030204" pitchFamily="34" charset="0"/>
              </a:defRPr>
            </a:lvl1pPr>
          </a:lstStyle>
          <a:p>
            <a:pPr lvl="0"/>
            <a:r>
              <a:rPr lang="en-US" dirty="0"/>
              <a:t>1</a:t>
            </a:r>
            <a:endParaRPr lang="en-GB" dirty="0"/>
          </a:p>
        </p:txBody>
      </p:sp>
      <p:grpSp>
        <p:nvGrpSpPr>
          <p:cNvPr id="13" name="Group 37">
            <a:extLst>
              <a:ext uri="{FF2B5EF4-FFF2-40B4-BE49-F238E27FC236}">
                <a16:creationId xmlns:a16="http://schemas.microsoft.com/office/drawing/2014/main" xmlns="" id="{66DB8712-4F4E-4114-B3E8-851145F3E59A}"/>
              </a:ext>
            </a:extLst>
          </p:cNvPr>
          <p:cNvGrpSpPr/>
          <p:nvPr userDrawn="1"/>
        </p:nvGrpSpPr>
        <p:grpSpPr>
          <a:xfrm>
            <a:off x="11559747" y="210928"/>
            <a:ext cx="413177" cy="382296"/>
            <a:chOff x="5481638" y="2859088"/>
            <a:chExt cx="1231900" cy="1139825"/>
          </a:xfrm>
          <a:solidFill>
            <a:schemeClr val="bg1"/>
          </a:solidFill>
        </p:grpSpPr>
        <p:sp>
          <p:nvSpPr>
            <p:cNvPr id="15" name="Freeform 320">
              <a:extLst>
                <a:ext uri="{FF2B5EF4-FFF2-40B4-BE49-F238E27FC236}">
                  <a16:creationId xmlns:a16="http://schemas.microsoft.com/office/drawing/2014/main" xmlns="" id="{46271D6B-FF3D-4B16-807C-A775621A0ED5}"/>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321">
              <a:extLst>
                <a:ext uri="{FF2B5EF4-FFF2-40B4-BE49-F238E27FC236}">
                  <a16:creationId xmlns:a16="http://schemas.microsoft.com/office/drawing/2014/main" xmlns="" id="{19B223FC-79E0-4FBE-B983-062163C65EED}"/>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13006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150"/>
                                        <p:tgtEl>
                                          <p:spTgt spid="7"/>
                                        </p:tgtEl>
                                      </p:cBhvr>
                                    </p:animEffect>
                                  </p:childTnLst>
                                </p:cTn>
                              </p:par>
                              <p:par>
                                <p:cTn id="8" presetID="6" presetClass="emph" presetSubtype="0" fill="hold" nodeType="withEffect">
                                  <p:stCondLst>
                                    <p:cond delay="0"/>
                                  </p:stCondLst>
                                  <p:childTnLst>
                                    <p:animScale>
                                      <p:cBhvr>
                                        <p:cTn id="9" dur="150" fill="hold"/>
                                        <p:tgtEl>
                                          <p:spTgt spid="7"/>
                                        </p:tgtEl>
                                      </p:cBhvr>
                                      <p:by x="110000" y="110000"/>
                                    </p:animScale>
                                  </p:childTnLst>
                                </p:cTn>
                              </p:par>
                              <p:par>
                                <p:cTn id="10" presetID="6" presetClass="emph" presetSubtype="0" decel="100000" fill="hold" nodeType="withEffect">
                                  <p:stCondLst>
                                    <p:cond delay="200"/>
                                  </p:stCondLst>
                                  <p:childTnLst>
                                    <p:animScale>
                                      <p:cBhvr>
                                        <p:cTn id="11" dur="3450" fill="hold"/>
                                        <p:tgtEl>
                                          <p:spTgt spid="7"/>
                                        </p:tgtEl>
                                      </p:cBhvr>
                                      <p:by x="90990" y="90990"/>
                                    </p:animScale>
                                  </p:childTnLst>
                                </p:cTn>
                              </p:par>
                              <p:par>
                                <p:cTn id="12" presetID="10" presetClass="entr" presetSubtype="0" fill="hold" grpId="0" nodeType="withEffect">
                                  <p:stCondLst>
                                    <p:cond delay="13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1750"/>
                                  </p:stCondLst>
                                  <p:iterate type="wd">
                                    <p:tmPct val="16667"/>
                                  </p:iterate>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64" presetClass="path" presetSubtype="0" decel="100000" fill="hold" grpId="1" nodeType="withEffect">
                                  <p:stCondLst>
                                    <p:cond delay="1750"/>
                                  </p:stCondLst>
                                  <p:iterate type="wd">
                                    <p:tmPct val="16667"/>
                                  </p:iterate>
                                  <p:childTnLst>
                                    <p:animMotion origin="layout" path="M 8.33333E-7 0.02615 L 8.33333E-7 3.7037E-6 " pathEditMode="relative" rAng="0" ptsTypes="AA">
                                      <p:cBhvr>
                                        <p:cTn id="19" dur="500" fill="hold"/>
                                        <p:tgtEl>
                                          <p:spTgt spid="14"/>
                                        </p:tgtEl>
                                        <p:attrNameLst>
                                          <p:attrName>ppt_x</p:attrName>
                                          <p:attrName>ppt_y</p:attrName>
                                        </p:attrNameLst>
                                      </p:cBhvr>
                                      <p:rCtr x="0" y="-1319"/>
                                    </p:animMotion>
                                  </p:childTnLst>
                                </p:cTn>
                              </p:par>
                              <p:par>
                                <p:cTn id="20" presetID="10" presetClass="entr" presetSubtype="0" fill="hold" grpId="1" nodeType="withEffect">
                                  <p:stCondLst>
                                    <p:cond delay="125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63" presetClass="path" presetSubtype="0" decel="100000" fill="hold" grpId="0" nodeType="withEffect">
                                  <p:stCondLst>
                                    <p:cond delay="1250"/>
                                  </p:stCondLst>
                                  <p:childTnLst>
                                    <p:animMotion origin="layout" path="M -0.05937 0 L -8.33333E-7 0 " pathEditMode="relative" rAng="0" ptsTypes="AA">
                                      <p:cBhvr>
                                        <p:cTn id="24" dur="1100" fill="hold"/>
                                        <p:tgtEl>
                                          <p:spTgt spid="20"/>
                                        </p:tgtEl>
                                        <p:attrNameLst>
                                          <p:attrName>ppt_x</p:attrName>
                                          <p:attrName>ppt_y</p:attrName>
                                        </p:attrNameLst>
                                      </p:cBhvr>
                                      <p:rCtr x="2969" y="0"/>
                                    </p:animMotion>
                                  </p:childTnLst>
                                </p:cTn>
                              </p:par>
                              <p:par>
                                <p:cTn id="25" presetID="22" presetClass="entr" presetSubtype="4" fill="hold" nodeType="withEffect">
                                  <p:stCondLst>
                                    <p:cond delay="20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2200"/>
                                        <p:tgtEl>
                                          <p:spTgt spid="9"/>
                                        </p:tgtEl>
                                      </p:cBhvr>
                                    </p:animEffect>
                                  </p:childTnLst>
                                </p:cTn>
                              </p:par>
                              <p:par>
                                <p:cTn id="28" presetID="22" presetClass="entr" presetSubtype="2" fill="hold" nodeType="withEffect">
                                  <p:stCondLst>
                                    <p:cond delay="2100"/>
                                  </p:stCondLst>
                                  <p:childTnLst>
                                    <p:set>
                                      <p:cBhvr>
                                        <p:cTn id="29" dur="1" fill="hold">
                                          <p:stCondLst>
                                            <p:cond delay="0"/>
                                          </p:stCondLst>
                                        </p:cTn>
                                        <p:tgtEl>
                                          <p:spTgt spid="8"/>
                                        </p:tgtEl>
                                        <p:attrNameLst>
                                          <p:attrName>style.visibility</p:attrName>
                                        </p:attrNameLst>
                                      </p:cBhvr>
                                      <p:to>
                                        <p:strVal val="visible"/>
                                      </p:to>
                                    </p:set>
                                    <p:animEffect transition="in" filter="wipe(right)">
                                      <p:cBhvr>
                                        <p:cTn id="30" dur="1250"/>
                                        <p:tgtEl>
                                          <p:spTgt spid="8"/>
                                        </p:tgtEl>
                                      </p:cBhvr>
                                    </p:animEffect>
                                  </p:childTnLst>
                                </p:cTn>
                              </p:par>
                              <p:par>
                                <p:cTn id="31" presetID="22" presetClass="entr" presetSubtype="4" fill="hold" nodeType="withEffect">
                                  <p:stCondLst>
                                    <p:cond delay="3300"/>
                                  </p:stCondLst>
                                  <p:childTnLst>
                                    <p:set>
                                      <p:cBhvr>
                                        <p:cTn id="32" dur="1" fill="hold">
                                          <p:stCondLst>
                                            <p:cond delay="0"/>
                                          </p:stCondLst>
                                        </p:cTn>
                                        <p:tgtEl>
                                          <p:spTgt spid="6"/>
                                        </p:tgtEl>
                                        <p:attrNameLst>
                                          <p:attrName>style.visibility</p:attrName>
                                        </p:attrNameLst>
                                      </p:cBhvr>
                                      <p:to>
                                        <p:strVal val="visible"/>
                                      </p:to>
                                    </p:set>
                                    <p:animEffect transition="in" filter="wipe(down)">
                                      <p:cBhvr>
                                        <p:cTn id="33" dur="11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14" grpId="0"/>
      <p:bldP spid="14" grpId="1"/>
      <p:bldP spid="3" grpId="0">
        <p:tmplLst>
          <p:tmpl>
            <p:tnLst>
              <p:par>
                <p:cTn presetID="10" presetClass="entr" presetSubtype="0" fill="hold" nodeType="withEffect">
                  <p:stCondLst>
                    <p:cond delay="13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ection C – Wide">
    <p:spTree>
      <p:nvGrpSpPr>
        <p:cNvPr id="1" name=""/>
        <p:cNvGrpSpPr/>
        <p:nvPr/>
      </p:nvGrpSpPr>
      <p:grpSpPr>
        <a:xfrm>
          <a:off x="0" y="0"/>
          <a:ext cx="0" cy="0"/>
          <a:chOff x="0" y="0"/>
          <a:chExt cx="0" cy="0"/>
        </a:xfrm>
      </p:grpSpPr>
      <p:pic>
        <p:nvPicPr>
          <p:cNvPr id="16" name="Picture 6">
            <a:extLst>
              <a:ext uri="{FF2B5EF4-FFF2-40B4-BE49-F238E27FC236}">
                <a16:creationId xmlns:a16="http://schemas.microsoft.com/office/drawing/2014/main" xmlns="" id="{B313E9A5-8927-4424-8200-0B40A5FE0D8A}"/>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ltGray">
          <a:xfrm>
            <a:off x="0" y="0"/>
            <a:ext cx="12192000" cy="6858000"/>
          </a:xfrm>
          <a:prstGeom prst="rect">
            <a:avLst/>
          </a:prstGeom>
        </p:spPr>
      </p:pic>
      <p:sp>
        <p:nvSpPr>
          <p:cNvPr id="13" name="Rectangle 12">
            <a:extLst>
              <a:ext uri="{FF2B5EF4-FFF2-40B4-BE49-F238E27FC236}">
                <a16:creationId xmlns:a16="http://schemas.microsoft.com/office/drawing/2014/main" xmlns="" id="{11AD9EEC-2F0C-454C-A5B2-F57FD7AAED4C}"/>
              </a:ext>
            </a:extLst>
          </p:cNvPr>
          <p:cNvSpPr/>
          <p:nvPr userDrawn="1"/>
        </p:nvSpPr>
        <p:spPr bwMode="white">
          <a:xfrm>
            <a:off x="2679031" y="-1"/>
            <a:ext cx="9512969" cy="6858001"/>
          </a:xfrm>
          <a:prstGeom prst="rect">
            <a:avLst/>
          </a:prstGeom>
          <a:solidFill>
            <a:srgbClr val="3281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14" name="Title 1">
            <a:extLst>
              <a:ext uri="{FF2B5EF4-FFF2-40B4-BE49-F238E27FC236}">
                <a16:creationId xmlns:a16="http://schemas.microsoft.com/office/drawing/2014/main" xmlns="" id="{50A620EA-D7F6-457A-9F84-F5DC18B217C6}"/>
              </a:ext>
            </a:extLst>
          </p:cNvPr>
          <p:cNvSpPr>
            <a:spLocks noGrp="1"/>
          </p:cNvSpPr>
          <p:nvPr>
            <p:ph type="ctrTitle" hasCustomPrompt="1"/>
          </p:nvPr>
        </p:nvSpPr>
        <p:spPr bwMode="auto">
          <a:xfrm>
            <a:off x="3359696" y="2095351"/>
            <a:ext cx="5781098" cy="397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spAutoFit/>
          </a:bodyPr>
          <a:lstStyle>
            <a:lvl1pPr algn="l">
              <a:lnSpc>
                <a:spcPts val="3100"/>
              </a:lnSpc>
              <a:defRPr lang="en-US" sz="3200" b="1" cap="all" baseline="0" dirty="0">
                <a:solidFill>
                  <a:schemeClr val="bg1"/>
                </a:solidFill>
                <a:latin typeface="Ubuntu" panose="020B0504030602030204" pitchFamily="34" charset="0"/>
              </a:defRPr>
            </a:lvl1pPr>
          </a:lstStyle>
          <a:p>
            <a:pPr marL="0" lvl="0"/>
            <a:r>
              <a:rPr lang="en-US" dirty="0"/>
              <a:t>SECTION TITLE ALL CAPS</a:t>
            </a:r>
          </a:p>
        </p:txBody>
      </p:sp>
      <p:sp>
        <p:nvSpPr>
          <p:cNvPr id="9" name="Text Placeholder 8">
            <a:extLst>
              <a:ext uri="{FF2B5EF4-FFF2-40B4-BE49-F238E27FC236}">
                <a16:creationId xmlns:a16="http://schemas.microsoft.com/office/drawing/2014/main" xmlns="" id="{F874BF17-775B-4C09-81B2-C8403E37CEBE}"/>
              </a:ext>
            </a:extLst>
          </p:cNvPr>
          <p:cNvSpPr>
            <a:spLocks noGrp="1"/>
          </p:cNvSpPr>
          <p:nvPr>
            <p:ph type="body" sz="quarter" idx="11" hasCustomPrompt="1"/>
          </p:nvPr>
        </p:nvSpPr>
        <p:spPr>
          <a:xfrm>
            <a:off x="3359696" y="3713163"/>
            <a:ext cx="5781098" cy="2809875"/>
          </a:xfrm>
          <a:prstGeom prst="rect">
            <a:avLst/>
          </a:prstGeom>
        </p:spPr>
        <p:txBody>
          <a:bodyPr lIns="0" tIns="0" rIns="0" bIns="0"/>
          <a:lstStyle>
            <a:lvl1pPr marL="0" indent="0">
              <a:lnSpc>
                <a:spcPct val="110000"/>
              </a:lnSpc>
              <a:buNone/>
              <a:defRPr sz="1800">
                <a:solidFill>
                  <a:schemeClr val="bg1"/>
                </a:solidFill>
                <a:latin typeface="Ubuntu" panose="020B0504030602030204" pitchFamily="34" charset="0"/>
              </a:defRPr>
            </a:lvl1pPr>
          </a:lstStyle>
          <a:p>
            <a:pPr lvl="0"/>
            <a:r>
              <a:rPr lang="en-US" dirty="0"/>
              <a:t>Short chapter description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a:t>
            </a:r>
            <a:r>
              <a:rPr lang="en-US" dirty="0"/>
              <a:t>.</a:t>
            </a:r>
            <a:endParaRPr lang="en-GB" dirty="0"/>
          </a:p>
        </p:txBody>
      </p:sp>
      <p:sp>
        <p:nvSpPr>
          <p:cNvPr id="5" name="Text Placeholder 4">
            <a:extLst>
              <a:ext uri="{FF2B5EF4-FFF2-40B4-BE49-F238E27FC236}">
                <a16:creationId xmlns:a16="http://schemas.microsoft.com/office/drawing/2014/main" xmlns="" id="{2545FEED-D34C-429E-92B0-734C0A2CAA82}"/>
              </a:ext>
            </a:extLst>
          </p:cNvPr>
          <p:cNvSpPr>
            <a:spLocks noGrp="1"/>
          </p:cNvSpPr>
          <p:nvPr>
            <p:ph type="body" sz="quarter" idx="10" hasCustomPrompt="1"/>
          </p:nvPr>
        </p:nvSpPr>
        <p:spPr>
          <a:xfrm>
            <a:off x="3359696" y="3144837"/>
            <a:ext cx="5781098" cy="476845"/>
          </a:xfrm>
          <a:prstGeom prst="rect">
            <a:avLst/>
          </a:prstGeom>
        </p:spPr>
        <p:txBody>
          <a:bodyPr lIns="0" tIns="0" rIns="0" bIns="0"/>
          <a:lstStyle>
            <a:lvl1pPr marL="0" indent="0">
              <a:buNone/>
              <a:defRPr sz="2400" cap="all" baseline="0">
                <a:solidFill>
                  <a:srgbClr val="17333F"/>
                </a:solidFill>
                <a:latin typeface="Ubuntu" panose="020B0504030602030204" pitchFamily="34" charset="0"/>
              </a:defRPr>
            </a:lvl1pPr>
            <a:lvl5pPr>
              <a:defRPr/>
            </a:lvl5pPr>
          </a:lstStyle>
          <a:p>
            <a:pPr lvl="0"/>
            <a:r>
              <a:rPr lang="en-US" dirty="0"/>
              <a:t>SECTION SUBTITLE ALL CAPs</a:t>
            </a:r>
            <a:endParaRPr lang="en-GB" dirty="0"/>
          </a:p>
        </p:txBody>
      </p:sp>
      <p:grpSp>
        <p:nvGrpSpPr>
          <p:cNvPr id="8" name="Group 37">
            <a:extLst>
              <a:ext uri="{FF2B5EF4-FFF2-40B4-BE49-F238E27FC236}">
                <a16:creationId xmlns:a16="http://schemas.microsoft.com/office/drawing/2014/main" xmlns="" id="{89B4162E-9D70-4209-8DF4-1DED4106593B}"/>
              </a:ext>
            </a:extLst>
          </p:cNvPr>
          <p:cNvGrpSpPr/>
          <p:nvPr userDrawn="1"/>
        </p:nvGrpSpPr>
        <p:grpSpPr>
          <a:xfrm>
            <a:off x="11559747" y="210928"/>
            <a:ext cx="413177" cy="382296"/>
            <a:chOff x="5481638" y="2859088"/>
            <a:chExt cx="1231900" cy="1139825"/>
          </a:xfrm>
          <a:solidFill>
            <a:schemeClr val="bg1"/>
          </a:solidFill>
        </p:grpSpPr>
        <p:sp>
          <p:nvSpPr>
            <p:cNvPr id="10" name="Freeform 320">
              <a:extLst>
                <a:ext uri="{FF2B5EF4-FFF2-40B4-BE49-F238E27FC236}">
                  <a16:creationId xmlns:a16="http://schemas.microsoft.com/office/drawing/2014/main" xmlns="" id="{0DC7C616-15E8-4116-9F0B-2B12EA97341E}"/>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321">
              <a:extLst>
                <a:ext uri="{FF2B5EF4-FFF2-40B4-BE49-F238E27FC236}">
                  <a16:creationId xmlns:a16="http://schemas.microsoft.com/office/drawing/2014/main" xmlns="" id="{8CD5D6CE-DA21-4029-90DF-6FD0FE6AC0BC}"/>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29573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7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1" nodeType="withEffect">
                                  <p:stCondLst>
                                    <p:cond delay="10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500"/>
                                        <p:tgtEl>
                                          <p:spTgt spid="13"/>
                                        </p:tgtEl>
                                      </p:cBhvr>
                                    </p:animEffect>
                                  </p:childTnLst>
                                </p:cTn>
                              </p:par>
                              <p:par>
                                <p:cTn id="11" presetID="63" presetClass="path" presetSubtype="0" decel="100000" fill="hold" grpId="0" nodeType="withEffect">
                                  <p:stCondLst>
                                    <p:cond delay="1000"/>
                                  </p:stCondLst>
                                  <p:childTnLst>
                                    <p:animMotion origin="layout" path="M -0.05938 0 L 4.16667E-6 0 " pathEditMode="relative" rAng="0" ptsTypes="AA">
                                      <p:cBhvr>
                                        <p:cTn id="12" dur="1500" fill="hold"/>
                                        <p:tgtEl>
                                          <p:spTgt spid="13"/>
                                        </p:tgtEl>
                                        <p:attrNameLst>
                                          <p:attrName>ppt_x</p:attrName>
                                          <p:attrName>ppt_y</p:attrName>
                                        </p:attrNameLst>
                                      </p:cBhvr>
                                      <p:rCtr x="2969" y="0"/>
                                    </p:animMotion>
                                  </p:childTnLst>
                                </p:cTn>
                              </p:par>
                              <p:par>
                                <p:cTn id="13" presetID="10" presetClass="entr" presetSubtype="0" fill="hold" grpId="0" nodeType="withEffect">
                                  <p:stCondLst>
                                    <p:cond delay="2500"/>
                                  </p:stCondLst>
                                  <p:iterate type="wd">
                                    <p:tmPct val="16667"/>
                                  </p:iterate>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64" presetClass="path" presetSubtype="0" decel="100000" fill="hold" grpId="1" nodeType="withEffect">
                                  <p:stCondLst>
                                    <p:cond delay="2500"/>
                                  </p:stCondLst>
                                  <p:iterate type="wd">
                                    <p:tmPct val="16667"/>
                                  </p:iterate>
                                  <p:childTnLst>
                                    <p:animMotion origin="layout" path="M -4.16667E-6 0.02616 L -4.16667E-6 -4.81481E-6 " pathEditMode="relative" rAng="0" ptsTypes="AA">
                                      <p:cBhvr>
                                        <p:cTn id="17" dur="500" fill="hold"/>
                                        <p:tgtEl>
                                          <p:spTgt spid="5"/>
                                        </p:tgtEl>
                                        <p:attrNameLst>
                                          <p:attrName>ppt_x</p:attrName>
                                          <p:attrName>ppt_y</p:attrName>
                                        </p:attrNameLst>
                                      </p:cBhvr>
                                      <p:rCtr x="0" y="-1319"/>
                                    </p:animMotion>
                                  </p:childTnLst>
                                </p:cTn>
                              </p:par>
                              <p:par>
                                <p:cTn id="18" presetID="10" presetClass="entr" presetSubtype="0" fill="hold" grpId="0" nodeType="withEffect">
                                  <p:stCondLst>
                                    <p:cond delay="340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fade">
                                      <p:cBhvr>
                                        <p:cTn id="20" dur="750"/>
                                        <p:tgtEl>
                                          <p:spTgt spid="9">
                                            <p:txEl>
                                              <p:pRg st="0" end="0"/>
                                            </p:txEl>
                                          </p:spTgt>
                                        </p:tgtEl>
                                      </p:cBhvr>
                                    </p:animEffect>
                                  </p:childTnLst>
                                </p:cTn>
                              </p:par>
                              <p:par>
                                <p:cTn id="21" presetID="10" presetClass="entr" presetSubtype="0" fill="hold" nodeType="withEffect">
                                  <p:stCondLst>
                                    <p:cond delay="20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150"/>
                                        <p:tgtEl>
                                          <p:spTgt spid="16"/>
                                        </p:tgtEl>
                                      </p:cBhvr>
                                    </p:animEffect>
                                  </p:childTnLst>
                                </p:cTn>
                              </p:par>
                              <p:par>
                                <p:cTn id="24" presetID="6" presetClass="emph" presetSubtype="0" fill="hold" nodeType="withEffect">
                                  <p:stCondLst>
                                    <p:cond delay="0"/>
                                  </p:stCondLst>
                                  <p:childTnLst>
                                    <p:animScale>
                                      <p:cBhvr>
                                        <p:cTn id="25" dur="150" fill="hold"/>
                                        <p:tgtEl>
                                          <p:spTgt spid="16"/>
                                        </p:tgtEl>
                                      </p:cBhvr>
                                      <p:by x="110000" y="110000"/>
                                    </p:animScale>
                                  </p:childTnLst>
                                </p:cTn>
                              </p:par>
                              <p:par>
                                <p:cTn id="26" presetID="6" presetClass="emph" presetSubtype="0" decel="100000" fill="hold" nodeType="withEffect">
                                  <p:stCondLst>
                                    <p:cond delay="200"/>
                                  </p:stCondLst>
                                  <p:childTnLst>
                                    <p:animScale>
                                      <p:cBhvr>
                                        <p:cTn id="27" dur="3450" fill="hold"/>
                                        <p:tgtEl>
                                          <p:spTgt spid="16"/>
                                        </p:tgtEl>
                                      </p:cBhvr>
                                      <p:by x="90990" y="9099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p:bldP spid="9" grpId="0" build="p">
        <p:tmplLst>
          <p:tmpl lvl="1">
            <p:tnLst>
              <p:par>
                <p:cTn presetID="10" presetClass="entr" presetSubtype="0" fill="hold" nodeType="withEffect">
                  <p:stCondLst>
                    <p:cond delay="340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5" grpId="0">
        <p:tmplLst>
          <p:tmpl>
            <p:tnLst>
              <p:par>
                <p:cTn presetID="10" presetClass="entr" presetSubtype="0" fill="hold" nodeType="withEffect">
                  <p:stCondLst>
                    <p:cond delay="2500"/>
                  </p:stCondLst>
                  <p:iterate type="wd">
                    <p:tmPct val="16667"/>
                  </p:iterate>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64" presetClass="path" presetSubtype="0" decel="100000" fill="hold" nodeType="withEffect">
                  <p:stCondLst>
                    <p:cond delay="2500"/>
                  </p:stCondLst>
                  <p:iterate type="wd">
                    <p:tmPct val="16667"/>
                  </p:iterate>
                  <p:childTnLst>
                    <p:animMotion origin="layout" path="M -4.16667E-6 0.02616 L -4.16667E-6 -4.81481E-6 " pathEditMode="relative" rAng="0" ptsTypes="AA">
                      <p:cBhvr>
                        <p:cTn dur="500" fill="hold"/>
                        <p:tgtEl>
                          <p:spTgt spid="5"/>
                        </p:tgtEl>
                        <p:attrNameLst>
                          <p:attrName>ppt_x</p:attrName>
                          <p:attrName>ppt_y</p:attrName>
                        </p:attrNameLst>
                      </p:cBhvr>
                      <p:rCtr x="0" y="-1319"/>
                    </p:animMotion>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xmlns="" id="{5F0D51B9-A61A-4FDC-9E0F-E2A63E0E942C}"/>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3" name="Subtitle">
            <a:extLst>
              <a:ext uri="{FF2B5EF4-FFF2-40B4-BE49-F238E27FC236}">
                <a16:creationId xmlns:a16="http://schemas.microsoft.com/office/drawing/2014/main" xmlns=""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2" name="Title">
            <a:extLst>
              <a:ext uri="{FF2B5EF4-FFF2-40B4-BE49-F238E27FC236}">
                <a16:creationId xmlns:a16="http://schemas.microsoft.com/office/drawing/2014/main" xmlns=""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Ubuntu" panose="020B0504030602030204" pitchFamily="34" charset="0"/>
              </a:defRPr>
            </a:lvl1pPr>
          </a:lstStyle>
          <a:p>
            <a:r>
              <a:rPr lang="en-GB"/>
              <a:t>Click to edit Master title style</a:t>
            </a:r>
            <a:endParaRPr lang="en-GB" dirty="0"/>
          </a:p>
        </p:txBody>
      </p:sp>
      <p:pic>
        <p:nvPicPr>
          <p:cNvPr id="7" name="Image 6" descr="Une image contenant texte&#10;&#10;Description générée automatiquement">
            <a:extLst>
              <a:ext uri="{FF2B5EF4-FFF2-40B4-BE49-F238E27FC236}">
                <a16:creationId xmlns:a16="http://schemas.microsoft.com/office/drawing/2014/main" xmlns="" id="{873884F3-4760-488E-A25C-0D285C88AE3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408" y="260648"/>
            <a:ext cx="3024000" cy="1226177"/>
          </a:xfrm>
          <a:prstGeom prst="rect">
            <a:avLst/>
          </a:prstGeom>
        </p:spPr>
      </p:pic>
    </p:spTree>
    <p:extLst>
      <p:ext uri="{BB962C8B-B14F-4D97-AF65-F5344CB8AC3E}">
        <p14:creationId xmlns:p14="http://schemas.microsoft.com/office/powerpoint/2010/main" val="1990185582"/>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xmlns="" id="{B92814EB-708F-421C-9F3F-E5C7B767B62F}"/>
              </a:ext>
            </a:extLst>
          </p:cNvPr>
          <p:cNvSpPr>
            <a:spLocks noGrp="1"/>
          </p:cNvSpPr>
          <p:nvPr>
            <p:ph type="pic" sz="quarter" idx="10" hasCustomPrompt="1"/>
          </p:nvPr>
        </p:nvSpPr>
        <p:spPr>
          <a:xfrm>
            <a:off x="0" y="0"/>
            <a:ext cx="12192000" cy="6858000"/>
          </a:xfrm>
          <a:custGeom>
            <a:avLst/>
            <a:gdLst>
              <a:gd name="connsiteX0" fmla="*/ 10205289 w 12192000"/>
              <a:gd name="connsiteY0" fmla="*/ 966629 h 6858000"/>
              <a:gd name="connsiteX1" fmla="*/ 10155045 w 12192000"/>
              <a:gd name="connsiteY1" fmla="*/ 1089100 h 6858000"/>
              <a:gd name="connsiteX2" fmla="*/ 10129923 w 12192000"/>
              <a:gd name="connsiteY2" fmla="*/ 1057697 h 6858000"/>
              <a:gd name="connsiteX3" fmla="*/ 10205289 w 12192000"/>
              <a:gd name="connsiteY3" fmla="*/ 966629 h 6858000"/>
              <a:gd name="connsiteX4" fmla="*/ 10359163 w 12192000"/>
              <a:gd name="connsiteY4" fmla="*/ 768791 h 6858000"/>
              <a:gd name="connsiteX5" fmla="*/ 10381145 w 12192000"/>
              <a:gd name="connsiteY5" fmla="*/ 803334 h 6858000"/>
              <a:gd name="connsiteX6" fmla="*/ 10330900 w 12192000"/>
              <a:gd name="connsiteY6" fmla="*/ 875561 h 6858000"/>
              <a:gd name="connsiteX7" fmla="*/ 10359163 w 12192000"/>
              <a:gd name="connsiteY7" fmla="*/ 768791 h 6858000"/>
              <a:gd name="connsiteX8" fmla="*/ 11203898 w 12192000"/>
              <a:gd name="connsiteY8" fmla="*/ 658881 h 6858000"/>
              <a:gd name="connsiteX9" fmla="*/ 11178776 w 12192000"/>
              <a:gd name="connsiteY9" fmla="*/ 684003 h 6858000"/>
              <a:gd name="connsiteX10" fmla="*/ 11203898 w 12192000"/>
              <a:gd name="connsiteY10" fmla="*/ 709126 h 6858000"/>
              <a:gd name="connsiteX11" fmla="*/ 11229020 w 12192000"/>
              <a:gd name="connsiteY11" fmla="*/ 684003 h 6858000"/>
              <a:gd name="connsiteX12" fmla="*/ 11203898 w 12192000"/>
              <a:gd name="connsiteY12" fmla="*/ 658881 h 6858000"/>
              <a:gd name="connsiteX13" fmla="*/ 10842765 w 12192000"/>
              <a:gd name="connsiteY13" fmla="*/ 646320 h 6858000"/>
              <a:gd name="connsiteX14" fmla="*/ 10817643 w 12192000"/>
              <a:gd name="connsiteY14" fmla="*/ 674583 h 6858000"/>
              <a:gd name="connsiteX15" fmla="*/ 10842765 w 12192000"/>
              <a:gd name="connsiteY15" fmla="*/ 699705 h 6858000"/>
              <a:gd name="connsiteX16" fmla="*/ 10867887 w 12192000"/>
              <a:gd name="connsiteY16" fmla="*/ 671442 h 6858000"/>
              <a:gd name="connsiteX17" fmla="*/ 10842765 w 12192000"/>
              <a:gd name="connsiteY17" fmla="*/ 646320 h 6858000"/>
              <a:gd name="connsiteX18" fmla="*/ 9570952 w 12192000"/>
              <a:gd name="connsiteY18" fmla="*/ 621198 h 6858000"/>
              <a:gd name="connsiteX19" fmla="*/ 9420219 w 12192000"/>
              <a:gd name="connsiteY19" fmla="*/ 806475 h 6858000"/>
              <a:gd name="connsiteX20" fmla="*/ 9545830 w 12192000"/>
              <a:gd name="connsiteY20" fmla="*/ 969769 h 6858000"/>
              <a:gd name="connsiteX21" fmla="*/ 9665161 w 12192000"/>
              <a:gd name="connsiteY21" fmla="*/ 894402 h 6858000"/>
              <a:gd name="connsiteX22" fmla="*/ 9724826 w 12192000"/>
              <a:gd name="connsiteY22" fmla="*/ 954068 h 6858000"/>
              <a:gd name="connsiteX23" fmla="*/ 9797053 w 12192000"/>
              <a:gd name="connsiteY23" fmla="*/ 900683 h 6858000"/>
              <a:gd name="connsiteX24" fmla="*/ 9847297 w 12192000"/>
              <a:gd name="connsiteY24" fmla="*/ 954068 h 6858000"/>
              <a:gd name="connsiteX25" fmla="*/ 9894401 w 12192000"/>
              <a:gd name="connsiteY25" fmla="*/ 928946 h 6858000"/>
              <a:gd name="connsiteX26" fmla="*/ 9947786 w 12192000"/>
              <a:gd name="connsiteY26" fmla="*/ 1092240 h 6858000"/>
              <a:gd name="connsiteX27" fmla="*/ 9935225 w 12192000"/>
              <a:gd name="connsiteY27" fmla="*/ 957208 h 6858000"/>
              <a:gd name="connsiteX28" fmla="*/ 9985470 w 12192000"/>
              <a:gd name="connsiteY28" fmla="*/ 775072 h 6858000"/>
              <a:gd name="connsiteX29" fmla="*/ 10013732 w 12192000"/>
              <a:gd name="connsiteY29" fmla="*/ 828457 h 6858000"/>
              <a:gd name="connsiteX30" fmla="*/ 10007452 w 12192000"/>
              <a:gd name="connsiteY30" fmla="*/ 875561 h 6858000"/>
              <a:gd name="connsiteX31" fmla="*/ 9944646 w 12192000"/>
              <a:gd name="connsiteY31" fmla="*/ 935226 h 6858000"/>
              <a:gd name="connsiteX32" fmla="*/ 9969768 w 12192000"/>
              <a:gd name="connsiteY32" fmla="*/ 954068 h 6858000"/>
              <a:gd name="connsiteX33" fmla="*/ 10045135 w 12192000"/>
              <a:gd name="connsiteY33" fmla="*/ 878701 h 6858000"/>
              <a:gd name="connsiteX34" fmla="*/ 10092239 w 12192000"/>
              <a:gd name="connsiteY34" fmla="*/ 844158 h 6858000"/>
              <a:gd name="connsiteX35" fmla="*/ 10092239 w 12192000"/>
              <a:gd name="connsiteY35" fmla="*/ 859859 h 6858000"/>
              <a:gd name="connsiteX36" fmla="*/ 10148764 w 12192000"/>
              <a:gd name="connsiteY36" fmla="*/ 938366 h 6858000"/>
              <a:gd name="connsiteX37" fmla="*/ 10208430 w 12192000"/>
              <a:gd name="connsiteY37" fmla="*/ 891262 h 6858000"/>
              <a:gd name="connsiteX38" fmla="*/ 10211570 w 12192000"/>
              <a:gd name="connsiteY38" fmla="*/ 935226 h 6858000"/>
              <a:gd name="connsiteX39" fmla="*/ 10098520 w 12192000"/>
              <a:gd name="connsiteY39" fmla="*/ 1057697 h 6858000"/>
              <a:gd name="connsiteX40" fmla="*/ 10158185 w 12192000"/>
              <a:gd name="connsiteY40" fmla="*/ 1120503 h 6858000"/>
              <a:gd name="connsiteX41" fmla="*/ 10252393 w 12192000"/>
              <a:gd name="connsiteY41" fmla="*/ 947787 h 6858000"/>
              <a:gd name="connsiteX42" fmla="*/ 10315199 w 12192000"/>
              <a:gd name="connsiteY42" fmla="*/ 919525 h 6858000"/>
              <a:gd name="connsiteX43" fmla="*/ 10381145 w 12192000"/>
              <a:gd name="connsiteY43" fmla="*/ 954068 h 6858000"/>
              <a:gd name="connsiteX44" fmla="*/ 10481634 w 12192000"/>
              <a:gd name="connsiteY44" fmla="*/ 884982 h 6858000"/>
              <a:gd name="connsiteX45" fmla="*/ 10513037 w 12192000"/>
              <a:gd name="connsiteY45" fmla="*/ 954068 h 6858000"/>
              <a:gd name="connsiteX46" fmla="*/ 10578983 w 12192000"/>
              <a:gd name="connsiteY46" fmla="*/ 778212 h 6858000"/>
              <a:gd name="connsiteX47" fmla="*/ 10632367 w 12192000"/>
              <a:gd name="connsiteY47" fmla="*/ 969769 h 6858000"/>
              <a:gd name="connsiteX48" fmla="*/ 10704594 w 12192000"/>
              <a:gd name="connsiteY48" fmla="*/ 800194 h 6858000"/>
              <a:gd name="connsiteX49" fmla="*/ 10767400 w 12192000"/>
              <a:gd name="connsiteY49" fmla="*/ 954068 h 6858000"/>
              <a:gd name="connsiteX50" fmla="*/ 10830205 w 12192000"/>
              <a:gd name="connsiteY50" fmla="*/ 866140 h 6858000"/>
              <a:gd name="connsiteX51" fmla="*/ 10893011 w 12192000"/>
              <a:gd name="connsiteY51" fmla="*/ 954068 h 6858000"/>
              <a:gd name="connsiteX52" fmla="*/ 10949536 w 12192000"/>
              <a:gd name="connsiteY52" fmla="*/ 900683 h 6858000"/>
              <a:gd name="connsiteX53" fmla="*/ 10980939 w 12192000"/>
              <a:gd name="connsiteY53" fmla="*/ 954068 h 6858000"/>
              <a:gd name="connsiteX54" fmla="*/ 11059446 w 12192000"/>
              <a:gd name="connsiteY54" fmla="*/ 778212 h 6858000"/>
              <a:gd name="connsiteX55" fmla="*/ 11144233 w 12192000"/>
              <a:gd name="connsiteY55" fmla="*/ 954068 h 6858000"/>
              <a:gd name="connsiteX56" fmla="*/ 11197618 w 12192000"/>
              <a:gd name="connsiteY56" fmla="*/ 894402 h 6858000"/>
              <a:gd name="connsiteX57" fmla="*/ 11244722 w 12192000"/>
              <a:gd name="connsiteY57" fmla="*/ 954068 h 6858000"/>
              <a:gd name="connsiteX58" fmla="*/ 11272985 w 12192000"/>
              <a:gd name="connsiteY58" fmla="*/ 938366 h 6858000"/>
              <a:gd name="connsiteX59" fmla="*/ 11225881 w 12192000"/>
              <a:gd name="connsiteY59" fmla="*/ 784493 h 6858000"/>
              <a:gd name="connsiteX60" fmla="*/ 11207039 w 12192000"/>
              <a:gd name="connsiteY60" fmla="*/ 740529 h 6858000"/>
              <a:gd name="connsiteX61" fmla="*/ 11188197 w 12192000"/>
              <a:gd name="connsiteY61" fmla="*/ 743669 h 6858000"/>
              <a:gd name="connsiteX62" fmla="*/ 11147374 w 12192000"/>
              <a:gd name="connsiteY62" fmla="*/ 913244 h 6858000"/>
              <a:gd name="connsiteX63" fmla="*/ 11062586 w 12192000"/>
              <a:gd name="connsiteY63" fmla="*/ 721687 h 6858000"/>
              <a:gd name="connsiteX64" fmla="*/ 10984079 w 12192000"/>
              <a:gd name="connsiteY64" fmla="*/ 875561 h 6858000"/>
              <a:gd name="connsiteX65" fmla="*/ 10977798 w 12192000"/>
              <a:gd name="connsiteY65" fmla="*/ 803334 h 6858000"/>
              <a:gd name="connsiteX66" fmla="*/ 10980939 w 12192000"/>
              <a:gd name="connsiteY66" fmla="*/ 765651 h 6858000"/>
              <a:gd name="connsiteX67" fmla="*/ 10943255 w 12192000"/>
              <a:gd name="connsiteY67" fmla="*/ 740529 h 6858000"/>
              <a:gd name="connsiteX68" fmla="*/ 10896151 w 12192000"/>
              <a:gd name="connsiteY68" fmla="*/ 916384 h 6858000"/>
              <a:gd name="connsiteX69" fmla="*/ 10858468 w 12192000"/>
              <a:gd name="connsiteY69" fmla="*/ 790773 h 6858000"/>
              <a:gd name="connsiteX70" fmla="*/ 10820784 w 12192000"/>
              <a:gd name="connsiteY70" fmla="*/ 740529 h 6858000"/>
              <a:gd name="connsiteX71" fmla="*/ 10773680 w 12192000"/>
              <a:gd name="connsiteY71" fmla="*/ 906964 h 6858000"/>
              <a:gd name="connsiteX72" fmla="*/ 10707734 w 12192000"/>
              <a:gd name="connsiteY72" fmla="*/ 740529 h 6858000"/>
              <a:gd name="connsiteX73" fmla="*/ 10638648 w 12192000"/>
              <a:gd name="connsiteY73" fmla="*/ 897543 h 6858000"/>
              <a:gd name="connsiteX74" fmla="*/ 10578983 w 12192000"/>
              <a:gd name="connsiteY74" fmla="*/ 721687 h 6858000"/>
              <a:gd name="connsiteX75" fmla="*/ 10516177 w 12192000"/>
              <a:gd name="connsiteY75" fmla="*/ 847298 h 6858000"/>
              <a:gd name="connsiteX76" fmla="*/ 10509897 w 12192000"/>
              <a:gd name="connsiteY76" fmla="*/ 847298 h 6858000"/>
              <a:gd name="connsiteX77" fmla="*/ 10509897 w 12192000"/>
              <a:gd name="connsiteY77" fmla="*/ 809615 h 6858000"/>
              <a:gd name="connsiteX78" fmla="*/ 10475353 w 12192000"/>
              <a:gd name="connsiteY78" fmla="*/ 737388 h 6858000"/>
              <a:gd name="connsiteX79" fmla="*/ 10387426 w 12192000"/>
              <a:gd name="connsiteY79" fmla="*/ 919525 h 6858000"/>
              <a:gd name="connsiteX80" fmla="*/ 10349742 w 12192000"/>
              <a:gd name="connsiteY80" fmla="*/ 903823 h 6858000"/>
              <a:gd name="connsiteX81" fmla="*/ 10425109 w 12192000"/>
              <a:gd name="connsiteY81" fmla="*/ 800194 h 6858000"/>
              <a:gd name="connsiteX82" fmla="*/ 10365444 w 12192000"/>
              <a:gd name="connsiteY82" fmla="*/ 740529 h 6858000"/>
              <a:gd name="connsiteX83" fmla="*/ 10286937 w 12192000"/>
              <a:gd name="connsiteY83" fmla="*/ 837877 h 6858000"/>
              <a:gd name="connsiteX84" fmla="*/ 10299498 w 12192000"/>
              <a:gd name="connsiteY84" fmla="*/ 900683 h 6858000"/>
              <a:gd name="connsiteX85" fmla="*/ 10249253 w 12192000"/>
              <a:gd name="connsiteY85" fmla="*/ 922665 h 6858000"/>
              <a:gd name="connsiteX86" fmla="*/ 10239832 w 12192000"/>
              <a:gd name="connsiteY86" fmla="*/ 784493 h 6858000"/>
              <a:gd name="connsiteX87" fmla="*/ 10202149 w 12192000"/>
              <a:gd name="connsiteY87" fmla="*/ 815895 h 6858000"/>
              <a:gd name="connsiteX88" fmla="*/ 10155045 w 12192000"/>
              <a:gd name="connsiteY88" fmla="*/ 897543 h 6858000"/>
              <a:gd name="connsiteX89" fmla="*/ 10133063 w 12192000"/>
              <a:gd name="connsiteY89" fmla="*/ 863000 h 6858000"/>
              <a:gd name="connsiteX90" fmla="*/ 10236692 w 12192000"/>
              <a:gd name="connsiteY90" fmla="*/ 762511 h 6858000"/>
              <a:gd name="connsiteX91" fmla="*/ 10202149 w 12192000"/>
              <a:gd name="connsiteY91" fmla="*/ 727968 h 6858000"/>
              <a:gd name="connsiteX92" fmla="*/ 10107941 w 12192000"/>
              <a:gd name="connsiteY92" fmla="*/ 784493 h 6858000"/>
              <a:gd name="connsiteX93" fmla="*/ 10051415 w 12192000"/>
              <a:gd name="connsiteY93" fmla="*/ 841018 h 6858000"/>
              <a:gd name="connsiteX94" fmla="*/ 10051415 w 12192000"/>
              <a:gd name="connsiteY94" fmla="*/ 825316 h 6858000"/>
              <a:gd name="connsiteX95" fmla="*/ 9985470 w 12192000"/>
              <a:gd name="connsiteY95" fmla="*/ 734248 h 6858000"/>
              <a:gd name="connsiteX96" fmla="*/ 9932085 w 12192000"/>
              <a:gd name="connsiteY96" fmla="*/ 775072 h 6858000"/>
              <a:gd name="connsiteX97" fmla="*/ 9910103 w 12192000"/>
              <a:gd name="connsiteY97" fmla="*/ 740529 h 6858000"/>
              <a:gd name="connsiteX98" fmla="*/ 9884981 w 12192000"/>
              <a:gd name="connsiteY98" fmla="*/ 746809 h 6858000"/>
              <a:gd name="connsiteX99" fmla="*/ 9891261 w 12192000"/>
              <a:gd name="connsiteY99" fmla="*/ 812755 h 6858000"/>
              <a:gd name="connsiteX100" fmla="*/ 9850437 w 12192000"/>
              <a:gd name="connsiteY100" fmla="*/ 922665 h 6858000"/>
              <a:gd name="connsiteX101" fmla="*/ 9822175 w 12192000"/>
              <a:gd name="connsiteY101" fmla="*/ 800194 h 6858000"/>
              <a:gd name="connsiteX102" fmla="*/ 9809614 w 12192000"/>
              <a:gd name="connsiteY102" fmla="*/ 797054 h 6858000"/>
              <a:gd name="connsiteX103" fmla="*/ 9781351 w 12192000"/>
              <a:gd name="connsiteY103" fmla="*/ 853579 h 6858000"/>
              <a:gd name="connsiteX104" fmla="*/ 9734247 w 12192000"/>
              <a:gd name="connsiteY104" fmla="*/ 919525 h 6858000"/>
              <a:gd name="connsiteX105" fmla="*/ 9709125 w 12192000"/>
              <a:gd name="connsiteY105" fmla="*/ 878701 h 6858000"/>
              <a:gd name="connsiteX106" fmla="*/ 9819035 w 12192000"/>
              <a:gd name="connsiteY106" fmla="*/ 778212 h 6858000"/>
              <a:gd name="connsiteX107" fmla="*/ 9784492 w 12192000"/>
              <a:gd name="connsiteY107" fmla="*/ 740529 h 6858000"/>
              <a:gd name="connsiteX108" fmla="*/ 9674582 w 12192000"/>
              <a:gd name="connsiteY108" fmla="*/ 825316 h 6858000"/>
              <a:gd name="connsiteX109" fmla="*/ 9555251 w 12192000"/>
              <a:gd name="connsiteY109" fmla="*/ 925805 h 6858000"/>
              <a:gd name="connsiteX110" fmla="*/ 9473604 w 12192000"/>
              <a:gd name="connsiteY110" fmla="*/ 800194 h 6858000"/>
              <a:gd name="connsiteX111" fmla="*/ 9567812 w 12192000"/>
              <a:gd name="connsiteY111" fmla="*/ 655741 h 6858000"/>
              <a:gd name="connsiteX112" fmla="*/ 9608636 w 12192000"/>
              <a:gd name="connsiteY112" fmla="*/ 721687 h 6858000"/>
              <a:gd name="connsiteX113" fmla="*/ 9655740 w 12192000"/>
              <a:gd name="connsiteY113" fmla="*/ 687144 h 6858000"/>
              <a:gd name="connsiteX114" fmla="*/ 9570952 w 12192000"/>
              <a:gd name="connsiteY114" fmla="*/ 621198 h 6858000"/>
              <a:gd name="connsiteX115" fmla="*/ 11503938 w 12192000"/>
              <a:gd name="connsiteY115" fmla="*/ 612538 h 6858000"/>
              <a:gd name="connsiteX116" fmla="*/ 11291551 w 12192000"/>
              <a:gd name="connsiteY116" fmla="*/ 832051 h 6858000"/>
              <a:gd name="connsiteX117" fmla="*/ 11365123 w 12192000"/>
              <a:gd name="connsiteY117" fmla="*/ 940418 h 6858000"/>
              <a:gd name="connsiteX118" fmla="*/ 11440083 w 12192000"/>
              <a:gd name="connsiteY118" fmla="*/ 941808 h 6858000"/>
              <a:gd name="connsiteX119" fmla="*/ 11444304 w 12192000"/>
              <a:gd name="connsiteY119" fmla="*/ 939708 h 6858000"/>
              <a:gd name="connsiteX120" fmla="*/ 11445324 w 12192000"/>
              <a:gd name="connsiteY120" fmla="*/ 939542 h 6858000"/>
              <a:gd name="connsiteX121" fmla="*/ 11475268 w 12192000"/>
              <a:gd name="connsiteY121" fmla="*/ 924644 h 6858000"/>
              <a:gd name="connsiteX122" fmla="*/ 11494474 w 12192000"/>
              <a:gd name="connsiteY122" fmla="*/ 907542 h 6858000"/>
              <a:gd name="connsiteX123" fmla="*/ 11488753 w 12192000"/>
              <a:gd name="connsiteY123" fmla="*/ 926162 h 6858000"/>
              <a:gd name="connsiteX124" fmla="*/ 11464846 w 12192000"/>
              <a:gd name="connsiteY124" fmla="*/ 951842 h 6858000"/>
              <a:gd name="connsiteX125" fmla="*/ 11432834 w 12192000"/>
              <a:gd name="connsiteY125" fmla="*/ 964214 h 6858000"/>
              <a:gd name="connsiteX126" fmla="*/ 11433416 w 12192000"/>
              <a:gd name="connsiteY126" fmla="*/ 964508 h 6858000"/>
              <a:gd name="connsiteX127" fmla="*/ 11427416 w 12192000"/>
              <a:gd name="connsiteY127" fmla="*/ 966826 h 6858000"/>
              <a:gd name="connsiteX128" fmla="*/ 11478812 w 12192000"/>
              <a:gd name="connsiteY128" fmla="*/ 980728 h 6858000"/>
              <a:gd name="connsiteX129" fmla="*/ 11601049 w 12192000"/>
              <a:gd name="connsiteY129" fmla="*/ 940412 h 6858000"/>
              <a:gd name="connsiteX130" fmla="*/ 11600229 w 12192000"/>
              <a:gd name="connsiteY130" fmla="*/ 940299 h 6858000"/>
              <a:gd name="connsiteX131" fmla="*/ 11604054 w 12192000"/>
              <a:gd name="connsiteY131" fmla="*/ 938167 h 6858000"/>
              <a:gd name="connsiteX132" fmla="*/ 11561078 w 12192000"/>
              <a:gd name="connsiteY132" fmla="*/ 923772 h 6858000"/>
              <a:gd name="connsiteX133" fmla="*/ 11546930 w 12192000"/>
              <a:gd name="connsiteY133" fmla="*/ 891807 h 6858000"/>
              <a:gd name="connsiteX134" fmla="*/ 11567885 w 12192000"/>
              <a:gd name="connsiteY134" fmla="*/ 908611 h 6858000"/>
              <a:gd name="connsiteX135" fmla="*/ 11601049 w 12192000"/>
              <a:gd name="connsiteY135" fmla="*/ 915389 h 6858000"/>
              <a:gd name="connsiteX136" fmla="*/ 11650104 w 12192000"/>
              <a:gd name="connsiteY136" fmla="*/ 900067 h 6858000"/>
              <a:gd name="connsiteX137" fmla="*/ 11650828 w 12192000"/>
              <a:gd name="connsiteY137" fmla="*/ 899169 h 6858000"/>
              <a:gd name="connsiteX138" fmla="*/ 11652427 w 12192000"/>
              <a:gd name="connsiteY138" fmla="*/ 898382 h 6858000"/>
              <a:gd name="connsiteX139" fmla="*/ 11683608 w 12192000"/>
              <a:gd name="connsiteY139" fmla="*/ 859705 h 6858000"/>
              <a:gd name="connsiteX140" fmla="*/ 11690343 w 12192000"/>
              <a:gd name="connsiteY140" fmla="*/ 825792 h 6858000"/>
              <a:gd name="connsiteX141" fmla="*/ 11690350 w 12192000"/>
              <a:gd name="connsiteY141" fmla="*/ 825831 h 6858000"/>
              <a:gd name="connsiteX142" fmla="*/ 11690350 w 12192000"/>
              <a:gd name="connsiteY142" fmla="*/ 825754 h 6858000"/>
              <a:gd name="connsiteX143" fmla="*/ 11690350 w 12192000"/>
              <a:gd name="connsiteY143" fmla="*/ 823091 h 6858000"/>
              <a:gd name="connsiteX144" fmla="*/ 11623276 w 12192000"/>
              <a:gd name="connsiteY144" fmla="*/ 684719 h 6858000"/>
              <a:gd name="connsiteX145" fmla="*/ 11573655 w 12192000"/>
              <a:gd name="connsiteY145" fmla="*/ 647215 h 6858000"/>
              <a:gd name="connsiteX146" fmla="*/ 11570681 w 12192000"/>
              <a:gd name="connsiteY146" fmla="*/ 645708 h 6858000"/>
              <a:gd name="connsiteX147" fmla="*/ 11570221 w 12192000"/>
              <a:gd name="connsiteY147" fmla="*/ 645361 h 6858000"/>
              <a:gd name="connsiteX148" fmla="*/ 11513655 w 12192000"/>
              <a:gd name="connsiteY148" fmla="*/ 616706 h 6858000"/>
              <a:gd name="connsiteX149" fmla="*/ 11503938 w 12192000"/>
              <a:gd name="connsiteY149" fmla="*/ 612538 h 6858000"/>
              <a:gd name="connsiteX150" fmla="*/ 0 w 12192000"/>
              <a:gd name="connsiteY150" fmla="*/ 0 h 6858000"/>
              <a:gd name="connsiteX151" fmla="*/ 12192000 w 12192000"/>
              <a:gd name="connsiteY151" fmla="*/ 0 h 6858000"/>
              <a:gd name="connsiteX152" fmla="*/ 12192000 w 12192000"/>
              <a:gd name="connsiteY152" fmla="*/ 6858000 h 6858000"/>
              <a:gd name="connsiteX153" fmla="*/ 0 w 12192000"/>
              <a:gd name="connsiteY15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12192000" h="6858000">
                <a:moveTo>
                  <a:pt x="10205289" y="966629"/>
                </a:moveTo>
                <a:cubicBezTo>
                  <a:pt x="10205289" y="1067118"/>
                  <a:pt x="10180167" y="1089100"/>
                  <a:pt x="10155045" y="1089100"/>
                </a:cubicBezTo>
                <a:cubicBezTo>
                  <a:pt x="10139343" y="1089100"/>
                  <a:pt x="10129923" y="1073399"/>
                  <a:pt x="10129923" y="1057697"/>
                </a:cubicBezTo>
                <a:cubicBezTo>
                  <a:pt x="10129923" y="1013733"/>
                  <a:pt x="10164466" y="988611"/>
                  <a:pt x="10205289" y="966629"/>
                </a:cubicBezTo>
                <a:close/>
                <a:moveTo>
                  <a:pt x="10359163" y="768791"/>
                </a:moveTo>
                <a:cubicBezTo>
                  <a:pt x="10374864" y="768791"/>
                  <a:pt x="10384285" y="781352"/>
                  <a:pt x="10381145" y="803334"/>
                </a:cubicBezTo>
                <a:cubicBezTo>
                  <a:pt x="10378005" y="828457"/>
                  <a:pt x="10362303" y="853579"/>
                  <a:pt x="10330900" y="875561"/>
                </a:cubicBezTo>
                <a:cubicBezTo>
                  <a:pt x="10318339" y="828457"/>
                  <a:pt x="10327760" y="768791"/>
                  <a:pt x="10359163" y="768791"/>
                </a:cubicBezTo>
                <a:close/>
                <a:moveTo>
                  <a:pt x="11203898" y="658881"/>
                </a:moveTo>
                <a:cubicBezTo>
                  <a:pt x="11191337" y="658881"/>
                  <a:pt x="11178776" y="671442"/>
                  <a:pt x="11178776" y="684003"/>
                </a:cubicBezTo>
                <a:cubicBezTo>
                  <a:pt x="11181916" y="696564"/>
                  <a:pt x="11191337" y="709126"/>
                  <a:pt x="11203898" y="709126"/>
                </a:cubicBezTo>
                <a:cubicBezTo>
                  <a:pt x="11216459" y="709126"/>
                  <a:pt x="11229020" y="696564"/>
                  <a:pt x="11229020" y="684003"/>
                </a:cubicBezTo>
                <a:cubicBezTo>
                  <a:pt x="11229020" y="668302"/>
                  <a:pt x="11219600" y="658881"/>
                  <a:pt x="11203898" y="658881"/>
                </a:cubicBezTo>
                <a:close/>
                <a:moveTo>
                  <a:pt x="10842765" y="646320"/>
                </a:moveTo>
                <a:cubicBezTo>
                  <a:pt x="10827064" y="646320"/>
                  <a:pt x="10817643" y="658881"/>
                  <a:pt x="10817643" y="674583"/>
                </a:cubicBezTo>
                <a:cubicBezTo>
                  <a:pt x="10817643" y="690284"/>
                  <a:pt x="10830204" y="702845"/>
                  <a:pt x="10842765" y="699705"/>
                </a:cubicBezTo>
                <a:cubicBezTo>
                  <a:pt x="10858467" y="699705"/>
                  <a:pt x="10867887" y="687144"/>
                  <a:pt x="10867887" y="671442"/>
                </a:cubicBezTo>
                <a:cubicBezTo>
                  <a:pt x="10867887" y="655741"/>
                  <a:pt x="10858467" y="646320"/>
                  <a:pt x="10842765" y="646320"/>
                </a:cubicBezTo>
                <a:close/>
                <a:moveTo>
                  <a:pt x="9570952" y="621198"/>
                </a:moveTo>
                <a:cubicBezTo>
                  <a:pt x="9492445" y="621198"/>
                  <a:pt x="9420219" y="702845"/>
                  <a:pt x="9420219" y="806475"/>
                </a:cubicBezTo>
                <a:cubicBezTo>
                  <a:pt x="9420219" y="906964"/>
                  <a:pt x="9470463" y="969769"/>
                  <a:pt x="9545830" y="969769"/>
                </a:cubicBezTo>
                <a:cubicBezTo>
                  <a:pt x="9592934" y="969769"/>
                  <a:pt x="9636898" y="944647"/>
                  <a:pt x="9665161" y="894402"/>
                </a:cubicBezTo>
                <a:cubicBezTo>
                  <a:pt x="9671441" y="935226"/>
                  <a:pt x="9702844" y="954068"/>
                  <a:pt x="9724826" y="954068"/>
                </a:cubicBezTo>
                <a:cubicBezTo>
                  <a:pt x="9759369" y="954068"/>
                  <a:pt x="9784492" y="932086"/>
                  <a:pt x="9797053" y="900683"/>
                </a:cubicBezTo>
                <a:cubicBezTo>
                  <a:pt x="9803333" y="932086"/>
                  <a:pt x="9822175" y="954068"/>
                  <a:pt x="9847297" y="954068"/>
                </a:cubicBezTo>
                <a:cubicBezTo>
                  <a:pt x="9866139" y="954068"/>
                  <a:pt x="9881840" y="944647"/>
                  <a:pt x="9894401" y="928946"/>
                </a:cubicBezTo>
                <a:cubicBezTo>
                  <a:pt x="9891261" y="1035715"/>
                  <a:pt x="9884981" y="1104801"/>
                  <a:pt x="9947786" y="1092240"/>
                </a:cubicBezTo>
                <a:cubicBezTo>
                  <a:pt x="9938365" y="1060837"/>
                  <a:pt x="9935225" y="1007453"/>
                  <a:pt x="9935225" y="957208"/>
                </a:cubicBezTo>
                <a:cubicBezTo>
                  <a:pt x="9935225" y="822176"/>
                  <a:pt x="9957207" y="775072"/>
                  <a:pt x="9985470" y="775072"/>
                </a:cubicBezTo>
                <a:cubicBezTo>
                  <a:pt x="10007452" y="775072"/>
                  <a:pt x="10013732" y="800194"/>
                  <a:pt x="10013732" y="828457"/>
                </a:cubicBezTo>
                <a:cubicBezTo>
                  <a:pt x="10013732" y="844158"/>
                  <a:pt x="10013732" y="859859"/>
                  <a:pt x="10007452" y="875561"/>
                </a:cubicBezTo>
                <a:cubicBezTo>
                  <a:pt x="9972908" y="897543"/>
                  <a:pt x="9944646" y="913244"/>
                  <a:pt x="9944646" y="935226"/>
                </a:cubicBezTo>
                <a:cubicBezTo>
                  <a:pt x="9944646" y="954068"/>
                  <a:pt x="9957207" y="954068"/>
                  <a:pt x="9969768" y="954068"/>
                </a:cubicBezTo>
                <a:cubicBezTo>
                  <a:pt x="9994890" y="954068"/>
                  <a:pt x="10029433" y="928946"/>
                  <a:pt x="10045135" y="878701"/>
                </a:cubicBezTo>
                <a:cubicBezTo>
                  <a:pt x="10060836" y="869280"/>
                  <a:pt x="10076538" y="859859"/>
                  <a:pt x="10092239" y="844158"/>
                </a:cubicBezTo>
                <a:cubicBezTo>
                  <a:pt x="10092239" y="850439"/>
                  <a:pt x="10092239" y="853579"/>
                  <a:pt x="10092239" y="859859"/>
                </a:cubicBezTo>
                <a:cubicBezTo>
                  <a:pt x="10092239" y="910104"/>
                  <a:pt x="10114221" y="938366"/>
                  <a:pt x="10148764" y="938366"/>
                </a:cubicBezTo>
                <a:cubicBezTo>
                  <a:pt x="10177027" y="938366"/>
                  <a:pt x="10195868" y="919525"/>
                  <a:pt x="10208430" y="891262"/>
                </a:cubicBezTo>
                <a:cubicBezTo>
                  <a:pt x="10208430" y="906964"/>
                  <a:pt x="10208430" y="922665"/>
                  <a:pt x="10211570" y="935226"/>
                </a:cubicBezTo>
                <a:cubicBezTo>
                  <a:pt x="10158185" y="960348"/>
                  <a:pt x="10098520" y="985471"/>
                  <a:pt x="10098520" y="1057697"/>
                </a:cubicBezTo>
                <a:cubicBezTo>
                  <a:pt x="10098520" y="1095380"/>
                  <a:pt x="10123642" y="1120503"/>
                  <a:pt x="10158185" y="1120503"/>
                </a:cubicBezTo>
                <a:cubicBezTo>
                  <a:pt x="10233552" y="1120503"/>
                  <a:pt x="10252393" y="1041996"/>
                  <a:pt x="10252393" y="947787"/>
                </a:cubicBezTo>
                <a:cubicBezTo>
                  <a:pt x="10277516" y="938366"/>
                  <a:pt x="10296357" y="928946"/>
                  <a:pt x="10315199" y="919525"/>
                </a:cubicBezTo>
                <a:cubicBezTo>
                  <a:pt x="10334041" y="941507"/>
                  <a:pt x="10359163" y="954068"/>
                  <a:pt x="10381145" y="954068"/>
                </a:cubicBezTo>
                <a:cubicBezTo>
                  <a:pt x="10425109" y="954068"/>
                  <a:pt x="10456512" y="932086"/>
                  <a:pt x="10481634" y="884982"/>
                </a:cubicBezTo>
                <a:cubicBezTo>
                  <a:pt x="10484774" y="919525"/>
                  <a:pt x="10494195" y="954068"/>
                  <a:pt x="10513037" y="954068"/>
                </a:cubicBezTo>
                <a:cubicBezTo>
                  <a:pt x="10547580" y="954068"/>
                  <a:pt x="10553860" y="778212"/>
                  <a:pt x="10578983" y="778212"/>
                </a:cubicBezTo>
                <a:cubicBezTo>
                  <a:pt x="10597824" y="778212"/>
                  <a:pt x="10582123" y="969769"/>
                  <a:pt x="10632367" y="969769"/>
                </a:cubicBezTo>
                <a:cubicBezTo>
                  <a:pt x="10676331" y="969769"/>
                  <a:pt x="10685752" y="800194"/>
                  <a:pt x="10704594" y="800194"/>
                </a:cubicBezTo>
                <a:cubicBezTo>
                  <a:pt x="10720295" y="800194"/>
                  <a:pt x="10720295" y="954068"/>
                  <a:pt x="10767400" y="954068"/>
                </a:cubicBezTo>
                <a:cubicBezTo>
                  <a:pt x="10789381" y="954068"/>
                  <a:pt x="10817644" y="925805"/>
                  <a:pt x="10830205" y="866140"/>
                </a:cubicBezTo>
                <a:cubicBezTo>
                  <a:pt x="10836486" y="903823"/>
                  <a:pt x="10855327" y="954068"/>
                  <a:pt x="10893011" y="954068"/>
                </a:cubicBezTo>
                <a:cubicBezTo>
                  <a:pt x="10914993" y="954068"/>
                  <a:pt x="10933834" y="932086"/>
                  <a:pt x="10949536" y="900683"/>
                </a:cubicBezTo>
                <a:cubicBezTo>
                  <a:pt x="10952676" y="932086"/>
                  <a:pt x="10962097" y="954068"/>
                  <a:pt x="10980939" y="954068"/>
                </a:cubicBezTo>
                <a:cubicBezTo>
                  <a:pt x="11024903" y="954068"/>
                  <a:pt x="11024903" y="778212"/>
                  <a:pt x="11059446" y="778212"/>
                </a:cubicBezTo>
                <a:cubicBezTo>
                  <a:pt x="11087708" y="778212"/>
                  <a:pt x="11078287" y="954068"/>
                  <a:pt x="11144233" y="954068"/>
                </a:cubicBezTo>
                <a:cubicBezTo>
                  <a:pt x="11175636" y="954068"/>
                  <a:pt x="11191337" y="928946"/>
                  <a:pt x="11197618" y="894402"/>
                </a:cubicBezTo>
                <a:cubicBezTo>
                  <a:pt x="11210179" y="944647"/>
                  <a:pt x="11229021" y="954068"/>
                  <a:pt x="11244722" y="954068"/>
                </a:cubicBezTo>
                <a:cubicBezTo>
                  <a:pt x="11254143" y="954068"/>
                  <a:pt x="11263564" y="950928"/>
                  <a:pt x="11272985" y="938366"/>
                </a:cubicBezTo>
                <a:cubicBezTo>
                  <a:pt x="11219600" y="916384"/>
                  <a:pt x="11225881" y="837877"/>
                  <a:pt x="11225881" y="784493"/>
                </a:cubicBezTo>
                <a:cubicBezTo>
                  <a:pt x="11225881" y="759370"/>
                  <a:pt x="11222740" y="740529"/>
                  <a:pt x="11207039" y="740529"/>
                </a:cubicBezTo>
                <a:cubicBezTo>
                  <a:pt x="11197618" y="740529"/>
                  <a:pt x="11194478" y="740529"/>
                  <a:pt x="11188197" y="743669"/>
                </a:cubicBezTo>
                <a:cubicBezTo>
                  <a:pt x="11194478" y="834737"/>
                  <a:pt x="11172496" y="913244"/>
                  <a:pt x="11147374" y="913244"/>
                </a:cubicBezTo>
                <a:cubicBezTo>
                  <a:pt x="11115971" y="913244"/>
                  <a:pt x="11131672" y="721687"/>
                  <a:pt x="11062586" y="721687"/>
                </a:cubicBezTo>
                <a:cubicBezTo>
                  <a:pt x="10999780" y="721687"/>
                  <a:pt x="10990359" y="875561"/>
                  <a:pt x="10984079" y="875561"/>
                </a:cubicBezTo>
                <a:cubicBezTo>
                  <a:pt x="10977798" y="875561"/>
                  <a:pt x="10977798" y="834737"/>
                  <a:pt x="10977798" y="803334"/>
                </a:cubicBezTo>
                <a:cubicBezTo>
                  <a:pt x="10980939" y="787633"/>
                  <a:pt x="10980939" y="775072"/>
                  <a:pt x="10980939" y="765651"/>
                </a:cubicBezTo>
                <a:cubicBezTo>
                  <a:pt x="10980939" y="749950"/>
                  <a:pt x="10974658" y="727968"/>
                  <a:pt x="10943255" y="740529"/>
                </a:cubicBezTo>
                <a:cubicBezTo>
                  <a:pt x="10943255" y="850439"/>
                  <a:pt x="10921273" y="916384"/>
                  <a:pt x="10896151" y="916384"/>
                </a:cubicBezTo>
                <a:cubicBezTo>
                  <a:pt x="10858468" y="916384"/>
                  <a:pt x="10858468" y="815895"/>
                  <a:pt x="10858468" y="790773"/>
                </a:cubicBezTo>
                <a:cubicBezTo>
                  <a:pt x="10858468" y="762511"/>
                  <a:pt x="10861608" y="727968"/>
                  <a:pt x="10820784" y="740529"/>
                </a:cubicBezTo>
                <a:cubicBezTo>
                  <a:pt x="10814504" y="834737"/>
                  <a:pt x="10789381" y="906964"/>
                  <a:pt x="10773680" y="906964"/>
                </a:cubicBezTo>
                <a:cubicBezTo>
                  <a:pt x="10754838" y="906964"/>
                  <a:pt x="10757979" y="740529"/>
                  <a:pt x="10707734" y="740529"/>
                </a:cubicBezTo>
                <a:cubicBezTo>
                  <a:pt x="10660630" y="740529"/>
                  <a:pt x="10648069" y="897543"/>
                  <a:pt x="10638648" y="897543"/>
                </a:cubicBezTo>
                <a:cubicBezTo>
                  <a:pt x="10622947" y="897543"/>
                  <a:pt x="10644929" y="721687"/>
                  <a:pt x="10578983" y="721687"/>
                </a:cubicBezTo>
                <a:cubicBezTo>
                  <a:pt x="10544440" y="721687"/>
                  <a:pt x="10531879" y="781352"/>
                  <a:pt x="10516177" y="847298"/>
                </a:cubicBezTo>
                <a:cubicBezTo>
                  <a:pt x="10513037" y="859859"/>
                  <a:pt x="10509897" y="859859"/>
                  <a:pt x="10509897" y="847298"/>
                </a:cubicBezTo>
                <a:cubicBezTo>
                  <a:pt x="10509897" y="834737"/>
                  <a:pt x="10509897" y="822176"/>
                  <a:pt x="10509897" y="809615"/>
                </a:cubicBezTo>
                <a:cubicBezTo>
                  <a:pt x="10525598" y="743669"/>
                  <a:pt x="10506756" y="718547"/>
                  <a:pt x="10475353" y="737388"/>
                </a:cubicBezTo>
                <a:cubicBezTo>
                  <a:pt x="10484774" y="859859"/>
                  <a:pt x="10428249" y="919525"/>
                  <a:pt x="10387426" y="919525"/>
                </a:cubicBezTo>
                <a:cubicBezTo>
                  <a:pt x="10371724" y="919525"/>
                  <a:pt x="10359163" y="913244"/>
                  <a:pt x="10349742" y="903823"/>
                </a:cubicBezTo>
                <a:cubicBezTo>
                  <a:pt x="10399987" y="872421"/>
                  <a:pt x="10425109" y="834737"/>
                  <a:pt x="10425109" y="800194"/>
                </a:cubicBezTo>
                <a:cubicBezTo>
                  <a:pt x="10425109" y="762511"/>
                  <a:pt x="10403127" y="740529"/>
                  <a:pt x="10365444" y="740529"/>
                </a:cubicBezTo>
                <a:cubicBezTo>
                  <a:pt x="10315199" y="740529"/>
                  <a:pt x="10286937" y="793913"/>
                  <a:pt x="10286937" y="837877"/>
                </a:cubicBezTo>
                <a:cubicBezTo>
                  <a:pt x="10286937" y="863000"/>
                  <a:pt x="10290077" y="881841"/>
                  <a:pt x="10299498" y="900683"/>
                </a:cubicBezTo>
                <a:cubicBezTo>
                  <a:pt x="10280656" y="910104"/>
                  <a:pt x="10264955" y="916384"/>
                  <a:pt x="10249253" y="922665"/>
                </a:cubicBezTo>
                <a:cubicBezTo>
                  <a:pt x="10249253" y="875561"/>
                  <a:pt x="10242973" y="828457"/>
                  <a:pt x="10239832" y="784493"/>
                </a:cubicBezTo>
                <a:cubicBezTo>
                  <a:pt x="10211570" y="778212"/>
                  <a:pt x="10205289" y="790773"/>
                  <a:pt x="10202149" y="815895"/>
                </a:cubicBezTo>
                <a:cubicBezTo>
                  <a:pt x="10192728" y="863000"/>
                  <a:pt x="10173886" y="897543"/>
                  <a:pt x="10155045" y="897543"/>
                </a:cubicBezTo>
                <a:cubicBezTo>
                  <a:pt x="10142484" y="897543"/>
                  <a:pt x="10133063" y="881841"/>
                  <a:pt x="10133063" y="863000"/>
                </a:cubicBezTo>
                <a:cubicBezTo>
                  <a:pt x="10126782" y="775072"/>
                  <a:pt x="10199009" y="749950"/>
                  <a:pt x="10236692" y="762511"/>
                </a:cubicBezTo>
                <a:cubicBezTo>
                  <a:pt x="10242973" y="743669"/>
                  <a:pt x="10236692" y="727968"/>
                  <a:pt x="10202149" y="727968"/>
                </a:cubicBezTo>
                <a:cubicBezTo>
                  <a:pt x="10161325" y="727968"/>
                  <a:pt x="10129923" y="753090"/>
                  <a:pt x="10107941" y="784493"/>
                </a:cubicBezTo>
                <a:cubicBezTo>
                  <a:pt x="10092239" y="806475"/>
                  <a:pt x="10076538" y="822176"/>
                  <a:pt x="10051415" y="841018"/>
                </a:cubicBezTo>
                <a:cubicBezTo>
                  <a:pt x="10051415" y="834737"/>
                  <a:pt x="10051415" y="831597"/>
                  <a:pt x="10051415" y="825316"/>
                </a:cubicBezTo>
                <a:cubicBezTo>
                  <a:pt x="10051415" y="762511"/>
                  <a:pt x="10016872" y="734248"/>
                  <a:pt x="9985470" y="734248"/>
                </a:cubicBezTo>
                <a:cubicBezTo>
                  <a:pt x="9957207" y="734248"/>
                  <a:pt x="9941506" y="749950"/>
                  <a:pt x="9932085" y="775072"/>
                </a:cubicBezTo>
                <a:cubicBezTo>
                  <a:pt x="9928945" y="753090"/>
                  <a:pt x="9925804" y="740529"/>
                  <a:pt x="9910103" y="740529"/>
                </a:cubicBezTo>
                <a:cubicBezTo>
                  <a:pt x="9903822" y="740529"/>
                  <a:pt x="9894401" y="743669"/>
                  <a:pt x="9884981" y="746809"/>
                </a:cubicBezTo>
                <a:cubicBezTo>
                  <a:pt x="9888121" y="759370"/>
                  <a:pt x="9891261" y="790773"/>
                  <a:pt x="9891261" y="812755"/>
                </a:cubicBezTo>
                <a:cubicBezTo>
                  <a:pt x="9891261" y="888122"/>
                  <a:pt x="9869279" y="922665"/>
                  <a:pt x="9850437" y="922665"/>
                </a:cubicBezTo>
                <a:cubicBezTo>
                  <a:pt x="9825315" y="922665"/>
                  <a:pt x="9822175" y="834737"/>
                  <a:pt x="9822175" y="800194"/>
                </a:cubicBezTo>
                <a:cubicBezTo>
                  <a:pt x="9819035" y="800194"/>
                  <a:pt x="9815894" y="797054"/>
                  <a:pt x="9809614" y="797054"/>
                </a:cubicBezTo>
                <a:cubicBezTo>
                  <a:pt x="9787632" y="797054"/>
                  <a:pt x="9784492" y="825316"/>
                  <a:pt x="9781351" y="853579"/>
                </a:cubicBezTo>
                <a:cubicBezTo>
                  <a:pt x="9775071" y="881841"/>
                  <a:pt x="9759369" y="919525"/>
                  <a:pt x="9734247" y="919525"/>
                </a:cubicBezTo>
                <a:cubicBezTo>
                  <a:pt x="9718546" y="919525"/>
                  <a:pt x="9709125" y="903823"/>
                  <a:pt x="9709125" y="878701"/>
                </a:cubicBezTo>
                <a:cubicBezTo>
                  <a:pt x="9702844" y="822176"/>
                  <a:pt x="9749949" y="759370"/>
                  <a:pt x="9819035" y="778212"/>
                </a:cubicBezTo>
                <a:cubicBezTo>
                  <a:pt x="9825315" y="759370"/>
                  <a:pt x="9812754" y="740529"/>
                  <a:pt x="9784492" y="740529"/>
                </a:cubicBezTo>
                <a:cubicBezTo>
                  <a:pt x="9734247" y="740529"/>
                  <a:pt x="9690283" y="781352"/>
                  <a:pt x="9674582" y="825316"/>
                </a:cubicBezTo>
                <a:cubicBezTo>
                  <a:pt x="9655740" y="866140"/>
                  <a:pt x="9621197" y="925805"/>
                  <a:pt x="9555251" y="925805"/>
                </a:cubicBezTo>
                <a:cubicBezTo>
                  <a:pt x="9508147" y="925805"/>
                  <a:pt x="9473604" y="884982"/>
                  <a:pt x="9473604" y="800194"/>
                </a:cubicBezTo>
                <a:cubicBezTo>
                  <a:pt x="9473604" y="727968"/>
                  <a:pt x="9520708" y="655741"/>
                  <a:pt x="9567812" y="655741"/>
                </a:cubicBezTo>
                <a:cubicBezTo>
                  <a:pt x="9602355" y="655741"/>
                  <a:pt x="9611776" y="690284"/>
                  <a:pt x="9608636" y="721687"/>
                </a:cubicBezTo>
                <a:cubicBezTo>
                  <a:pt x="9627478" y="737388"/>
                  <a:pt x="9655740" y="721687"/>
                  <a:pt x="9655740" y="687144"/>
                </a:cubicBezTo>
                <a:cubicBezTo>
                  <a:pt x="9655740" y="662022"/>
                  <a:pt x="9636898" y="621198"/>
                  <a:pt x="9570952" y="621198"/>
                </a:cubicBezTo>
                <a:close/>
                <a:moveTo>
                  <a:pt x="11503938" y="612538"/>
                </a:moveTo>
                <a:cubicBezTo>
                  <a:pt x="11456741" y="669501"/>
                  <a:pt x="11291551" y="712570"/>
                  <a:pt x="11291551" y="832051"/>
                </a:cubicBezTo>
                <a:cubicBezTo>
                  <a:pt x="11291551" y="879288"/>
                  <a:pt x="11320702" y="923747"/>
                  <a:pt x="11365123" y="940418"/>
                </a:cubicBezTo>
                <a:cubicBezTo>
                  <a:pt x="11390110" y="950144"/>
                  <a:pt x="11415096" y="950144"/>
                  <a:pt x="11440083" y="941808"/>
                </a:cubicBezTo>
                <a:lnTo>
                  <a:pt x="11444304" y="939708"/>
                </a:lnTo>
                <a:lnTo>
                  <a:pt x="11445324" y="939542"/>
                </a:lnTo>
                <a:cubicBezTo>
                  <a:pt x="11456276" y="936118"/>
                  <a:pt x="11466199" y="930980"/>
                  <a:pt x="11475268" y="924644"/>
                </a:cubicBezTo>
                <a:lnTo>
                  <a:pt x="11494474" y="907542"/>
                </a:lnTo>
                <a:lnTo>
                  <a:pt x="11488753" y="926162"/>
                </a:lnTo>
                <a:lnTo>
                  <a:pt x="11464846" y="951842"/>
                </a:lnTo>
                <a:lnTo>
                  <a:pt x="11432834" y="964214"/>
                </a:lnTo>
                <a:lnTo>
                  <a:pt x="11433416" y="964508"/>
                </a:lnTo>
                <a:lnTo>
                  <a:pt x="11427416" y="966826"/>
                </a:lnTo>
                <a:cubicBezTo>
                  <a:pt x="11435751" y="975167"/>
                  <a:pt x="11455198" y="980728"/>
                  <a:pt x="11478812" y="980728"/>
                </a:cubicBezTo>
                <a:cubicBezTo>
                  <a:pt x="11521873" y="980728"/>
                  <a:pt x="11574657" y="968216"/>
                  <a:pt x="11601049" y="940412"/>
                </a:cubicBezTo>
                <a:lnTo>
                  <a:pt x="11600229" y="940299"/>
                </a:lnTo>
                <a:lnTo>
                  <a:pt x="11604054" y="938167"/>
                </a:lnTo>
                <a:cubicBezTo>
                  <a:pt x="11586248" y="938852"/>
                  <a:pt x="11571523" y="933368"/>
                  <a:pt x="11561078" y="923772"/>
                </a:cubicBezTo>
                <a:lnTo>
                  <a:pt x="11546930" y="891807"/>
                </a:lnTo>
                <a:lnTo>
                  <a:pt x="11567885" y="908611"/>
                </a:lnTo>
                <a:cubicBezTo>
                  <a:pt x="11578129" y="913304"/>
                  <a:pt x="11589242" y="915389"/>
                  <a:pt x="11601049" y="915389"/>
                </a:cubicBezTo>
                <a:cubicBezTo>
                  <a:pt x="11619281" y="915389"/>
                  <a:pt x="11636145" y="909719"/>
                  <a:pt x="11650104" y="900067"/>
                </a:cubicBezTo>
                <a:lnTo>
                  <a:pt x="11650828" y="899169"/>
                </a:lnTo>
                <a:lnTo>
                  <a:pt x="11652427" y="898382"/>
                </a:lnTo>
                <a:cubicBezTo>
                  <a:pt x="11666192" y="888863"/>
                  <a:pt x="11677091" y="875417"/>
                  <a:pt x="11683608" y="859705"/>
                </a:cubicBezTo>
                <a:lnTo>
                  <a:pt x="11690343" y="825792"/>
                </a:lnTo>
                <a:lnTo>
                  <a:pt x="11690350" y="825831"/>
                </a:lnTo>
                <a:lnTo>
                  <a:pt x="11690350" y="825754"/>
                </a:lnTo>
                <a:lnTo>
                  <a:pt x="11690350" y="823091"/>
                </a:lnTo>
                <a:cubicBezTo>
                  <a:pt x="11690350" y="768290"/>
                  <a:pt x="11662973" y="721710"/>
                  <a:pt x="11623276" y="684719"/>
                </a:cubicBezTo>
                <a:cubicBezTo>
                  <a:pt x="11608219" y="670334"/>
                  <a:pt x="11591450" y="658004"/>
                  <a:pt x="11573655" y="647215"/>
                </a:cubicBezTo>
                <a:lnTo>
                  <a:pt x="11570681" y="645708"/>
                </a:lnTo>
                <a:lnTo>
                  <a:pt x="11570221" y="645361"/>
                </a:lnTo>
                <a:cubicBezTo>
                  <a:pt x="11552175" y="634420"/>
                  <a:pt x="11533088" y="625042"/>
                  <a:pt x="11513655" y="616706"/>
                </a:cubicBezTo>
                <a:cubicBezTo>
                  <a:pt x="11510878" y="615317"/>
                  <a:pt x="11508102" y="613928"/>
                  <a:pt x="11503938" y="61253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3" name="Subtitle">
            <a:extLst>
              <a:ext uri="{FF2B5EF4-FFF2-40B4-BE49-F238E27FC236}">
                <a16:creationId xmlns:a16="http://schemas.microsoft.com/office/drawing/2014/main" xmlns=""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2" name="Title">
            <a:extLst>
              <a:ext uri="{FF2B5EF4-FFF2-40B4-BE49-F238E27FC236}">
                <a16:creationId xmlns:a16="http://schemas.microsoft.com/office/drawing/2014/main" xmlns="" id="{A5A39C93-A915-45D6-953A-AAC473CA2FEC}"/>
              </a:ext>
            </a:extLst>
          </p:cNvPr>
          <p:cNvSpPr>
            <a:spLocks noGrp="1"/>
          </p:cNvSpPr>
          <p:nvPr>
            <p:ph type="ctrTitle"/>
          </p:nvPr>
        </p:nvSpPr>
        <p:spPr>
          <a:xfrm>
            <a:off x="404813" y="2847127"/>
            <a:ext cx="11386134" cy="1661993"/>
          </a:xfrm>
        </p:spPr>
        <p:txBody>
          <a:bodyPr wrap="square" lIns="36000" rIns="36000" bIns="0" anchor="b" anchorCtr="0">
            <a:spAutoFit/>
          </a:bodyPr>
          <a:lstStyle>
            <a:lvl1pPr algn="l">
              <a:lnSpc>
                <a:spcPct val="90000"/>
              </a:lnSpc>
              <a:defRPr sz="6000" b="1" baseline="0">
                <a:solidFill>
                  <a:schemeClr val="bg1"/>
                </a:solidFill>
                <a:latin typeface="Ubuntu" panose="020B0504030602030204" pitchFamily="34" charset="0"/>
              </a:defRPr>
            </a:lvl1pPr>
          </a:lstStyle>
          <a:p>
            <a:r>
              <a:rPr lang="en-US"/>
              <a:t>Click to edit Master title style</a:t>
            </a:r>
            <a:endParaRPr lang="en-GB" dirty="0"/>
          </a:p>
        </p:txBody>
      </p:sp>
      <p:pic>
        <p:nvPicPr>
          <p:cNvPr id="6" name="Image 5" descr="Une image contenant texte&#10;&#10;Description générée automatiquement">
            <a:extLst>
              <a:ext uri="{FF2B5EF4-FFF2-40B4-BE49-F238E27FC236}">
                <a16:creationId xmlns:a16="http://schemas.microsoft.com/office/drawing/2014/main" xmlns="" id="{4E7913BD-2F2A-43EA-9355-0DD8C035B5E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14016" y="246471"/>
            <a:ext cx="3078000" cy="1248074"/>
          </a:xfrm>
          <a:prstGeom prst="rect">
            <a:avLst/>
          </a:prstGeom>
        </p:spPr>
      </p:pic>
    </p:spTree>
    <p:extLst>
      <p:ext uri="{BB962C8B-B14F-4D97-AF65-F5344CB8AC3E}">
        <p14:creationId xmlns:p14="http://schemas.microsoft.com/office/powerpoint/2010/main" val="1018272985"/>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Only Tit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146"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2">
            <a:extLst>
              <a:ext uri="{FF2B5EF4-FFF2-40B4-BE49-F238E27FC236}">
                <a16:creationId xmlns:a16="http://schemas.microsoft.com/office/drawing/2014/main" xmlns="" id="{57F0C9DF-D1FA-45A1-91F6-147FDC3E7341}"/>
              </a:ext>
            </a:extLst>
          </p:cNvPr>
          <p:cNvSpPr>
            <a:spLocks noGrp="1"/>
          </p:cNvSpPr>
          <p:nvPr>
            <p:ph type="title"/>
          </p:nvPr>
        </p:nvSpPr>
        <p:spPr>
          <a:xfrm>
            <a:off x="404813" y="388188"/>
            <a:ext cx="10947772" cy="716711"/>
          </a:xfrm>
          <a:prstGeom prst="rect">
            <a:avLst/>
          </a:prstGeom>
        </p:spPr>
        <p:txBody>
          <a:bodyPr/>
          <a:lstStyle/>
          <a:p>
            <a:r>
              <a:rPr lang="en-GB"/>
              <a:t>Click to edit Master title style</a:t>
            </a:r>
            <a:endParaRPr lang="de-DE" dirty="0"/>
          </a:p>
        </p:txBody>
      </p:sp>
    </p:spTree>
    <p:extLst>
      <p:ext uri="{BB962C8B-B14F-4D97-AF65-F5344CB8AC3E}">
        <p14:creationId xmlns:p14="http://schemas.microsoft.com/office/powerpoint/2010/main" val="685760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xmlns="" id="{B92814EB-708F-421C-9F3F-E5C7B767B62F}"/>
              </a:ext>
            </a:extLst>
          </p:cNvPr>
          <p:cNvSpPr>
            <a:spLocks noGrp="1"/>
          </p:cNvSpPr>
          <p:nvPr>
            <p:ph type="pic" sz="quarter" idx="10" hasCustomPrompt="1"/>
          </p:nvPr>
        </p:nvSpPr>
        <p:spPr>
          <a:xfrm>
            <a:off x="0" y="0"/>
            <a:ext cx="12192000" cy="6858000"/>
          </a:xfrm>
          <a:custGeom>
            <a:avLst/>
            <a:gdLst>
              <a:gd name="connsiteX0" fmla="*/ 10205289 w 12192000"/>
              <a:gd name="connsiteY0" fmla="*/ 966629 h 6858000"/>
              <a:gd name="connsiteX1" fmla="*/ 10155045 w 12192000"/>
              <a:gd name="connsiteY1" fmla="*/ 1089100 h 6858000"/>
              <a:gd name="connsiteX2" fmla="*/ 10129923 w 12192000"/>
              <a:gd name="connsiteY2" fmla="*/ 1057697 h 6858000"/>
              <a:gd name="connsiteX3" fmla="*/ 10205289 w 12192000"/>
              <a:gd name="connsiteY3" fmla="*/ 966629 h 6858000"/>
              <a:gd name="connsiteX4" fmla="*/ 10359163 w 12192000"/>
              <a:gd name="connsiteY4" fmla="*/ 768791 h 6858000"/>
              <a:gd name="connsiteX5" fmla="*/ 10381145 w 12192000"/>
              <a:gd name="connsiteY5" fmla="*/ 803334 h 6858000"/>
              <a:gd name="connsiteX6" fmla="*/ 10330900 w 12192000"/>
              <a:gd name="connsiteY6" fmla="*/ 875561 h 6858000"/>
              <a:gd name="connsiteX7" fmla="*/ 10359163 w 12192000"/>
              <a:gd name="connsiteY7" fmla="*/ 768791 h 6858000"/>
              <a:gd name="connsiteX8" fmla="*/ 11203898 w 12192000"/>
              <a:gd name="connsiteY8" fmla="*/ 658881 h 6858000"/>
              <a:gd name="connsiteX9" fmla="*/ 11178776 w 12192000"/>
              <a:gd name="connsiteY9" fmla="*/ 684003 h 6858000"/>
              <a:gd name="connsiteX10" fmla="*/ 11203898 w 12192000"/>
              <a:gd name="connsiteY10" fmla="*/ 709126 h 6858000"/>
              <a:gd name="connsiteX11" fmla="*/ 11229020 w 12192000"/>
              <a:gd name="connsiteY11" fmla="*/ 684003 h 6858000"/>
              <a:gd name="connsiteX12" fmla="*/ 11203898 w 12192000"/>
              <a:gd name="connsiteY12" fmla="*/ 658881 h 6858000"/>
              <a:gd name="connsiteX13" fmla="*/ 10842765 w 12192000"/>
              <a:gd name="connsiteY13" fmla="*/ 646320 h 6858000"/>
              <a:gd name="connsiteX14" fmla="*/ 10817643 w 12192000"/>
              <a:gd name="connsiteY14" fmla="*/ 674583 h 6858000"/>
              <a:gd name="connsiteX15" fmla="*/ 10842765 w 12192000"/>
              <a:gd name="connsiteY15" fmla="*/ 699705 h 6858000"/>
              <a:gd name="connsiteX16" fmla="*/ 10867887 w 12192000"/>
              <a:gd name="connsiteY16" fmla="*/ 671442 h 6858000"/>
              <a:gd name="connsiteX17" fmla="*/ 10842765 w 12192000"/>
              <a:gd name="connsiteY17" fmla="*/ 646320 h 6858000"/>
              <a:gd name="connsiteX18" fmla="*/ 9570952 w 12192000"/>
              <a:gd name="connsiteY18" fmla="*/ 621198 h 6858000"/>
              <a:gd name="connsiteX19" fmla="*/ 9420219 w 12192000"/>
              <a:gd name="connsiteY19" fmla="*/ 806475 h 6858000"/>
              <a:gd name="connsiteX20" fmla="*/ 9545830 w 12192000"/>
              <a:gd name="connsiteY20" fmla="*/ 969769 h 6858000"/>
              <a:gd name="connsiteX21" fmla="*/ 9665161 w 12192000"/>
              <a:gd name="connsiteY21" fmla="*/ 894402 h 6858000"/>
              <a:gd name="connsiteX22" fmla="*/ 9724826 w 12192000"/>
              <a:gd name="connsiteY22" fmla="*/ 954068 h 6858000"/>
              <a:gd name="connsiteX23" fmla="*/ 9797053 w 12192000"/>
              <a:gd name="connsiteY23" fmla="*/ 900683 h 6858000"/>
              <a:gd name="connsiteX24" fmla="*/ 9847297 w 12192000"/>
              <a:gd name="connsiteY24" fmla="*/ 954068 h 6858000"/>
              <a:gd name="connsiteX25" fmla="*/ 9894401 w 12192000"/>
              <a:gd name="connsiteY25" fmla="*/ 928946 h 6858000"/>
              <a:gd name="connsiteX26" fmla="*/ 9947786 w 12192000"/>
              <a:gd name="connsiteY26" fmla="*/ 1092240 h 6858000"/>
              <a:gd name="connsiteX27" fmla="*/ 9935225 w 12192000"/>
              <a:gd name="connsiteY27" fmla="*/ 957208 h 6858000"/>
              <a:gd name="connsiteX28" fmla="*/ 9985470 w 12192000"/>
              <a:gd name="connsiteY28" fmla="*/ 775072 h 6858000"/>
              <a:gd name="connsiteX29" fmla="*/ 10013732 w 12192000"/>
              <a:gd name="connsiteY29" fmla="*/ 828457 h 6858000"/>
              <a:gd name="connsiteX30" fmla="*/ 10007452 w 12192000"/>
              <a:gd name="connsiteY30" fmla="*/ 875561 h 6858000"/>
              <a:gd name="connsiteX31" fmla="*/ 9944646 w 12192000"/>
              <a:gd name="connsiteY31" fmla="*/ 935226 h 6858000"/>
              <a:gd name="connsiteX32" fmla="*/ 9969768 w 12192000"/>
              <a:gd name="connsiteY32" fmla="*/ 954068 h 6858000"/>
              <a:gd name="connsiteX33" fmla="*/ 10045135 w 12192000"/>
              <a:gd name="connsiteY33" fmla="*/ 878701 h 6858000"/>
              <a:gd name="connsiteX34" fmla="*/ 10092239 w 12192000"/>
              <a:gd name="connsiteY34" fmla="*/ 844158 h 6858000"/>
              <a:gd name="connsiteX35" fmla="*/ 10092239 w 12192000"/>
              <a:gd name="connsiteY35" fmla="*/ 859859 h 6858000"/>
              <a:gd name="connsiteX36" fmla="*/ 10148764 w 12192000"/>
              <a:gd name="connsiteY36" fmla="*/ 938366 h 6858000"/>
              <a:gd name="connsiteX37" fmla="*/ 10208430 w 12192000"/>
              <a:gd name="connsiteY37" fmla="*/ 891262 h 6858000"/>
              <a:gd name="connsiteX38" fmla="*/ 10211570 w 12192000"/>
              <a:gd name="connsiteY38" fmla="*/ 935226 h 6858000"/>
              <a:gd name="connsiteX39" fmla="*/ 10098520 w 12192000"/>
              <a:gd name="connsiteY39" fmla="*/ 1057697 h 6858000"/>
              <a:gd name="connsiteX40" fmla="*/ 10158185 w 12192000"/>
              <a:gd name="connsiteY40" fmla="*/ 1120503 h 6858000"/>
              <a:gd name="connsiteX41" fmla="*/ 10252393 w 12192000"/>
              <a:gd name="connsiteY41" fmla="*/ 947787 h 6858000"/>
              <a:gd name="connsiteX42" fmla="*/ 10315199 w 12192000"/>
              <a:gd name="connsiteY42" fmla="*/ 919525 h 6858000"/>
              <a:gd name="connsiteX43" fmla="*/ 10381145 w 12192000"/>
              <a:gd name="connsiteY43" fmla="*/ 954068 h 6858000"/>
              <a:gd name="connsiteX44" fmla="*/ 10481634 w 12192000"/>
              <a:gd name="connsiteY44" fmla="*/ 884982 h 6858000"/>
              <a:gd name="connsiteX45" fmla="*/ 10513037 w 12192000"/>
              <a:gd name="connsiteY45" fmla="*/ 954068 h 6858000"/>
              <a:gd name="connsiteX46" fmla="*/ 10578983 w 12192000"/>
              <a:gd name="connsiteY46" fmla="*/ 778212 h 6858000"/>
              <a:gd name="connsiteX47" fmla="*/ 10632367 w 12192000"/>
              <a:gd name="connsiteY47" fmla="*/ 969769 h 6858000"/>
              <a:gd name="connsiteX48" fmla="*/ 10704594 w 12192000"/>
              <a:gd name="connsiteY48" fmla="*/ 800194 h 6858000"/>
              <a:gd name="connsiteX49" fmla="*/ 10767400 w 12192000"/>
              <a:gd name="connsiteY49" fmla="*/ 954068 h 6858000"/>
              <a:gd name="connsiteX50" fmla="*/ 10830205 w 12192000"/>
              <a:gd name="connsiteY50" fmla="*/ 866140 h 6858000"/>
              <a:gd name="connsiteX51" fmla="*/ 10893011 w 12192000"/>
              <a:gd name="connsiteY51" fmla="*/ 954068 h 6858000"/>
              <a:gd name="connsiteX52" fmla="*/ 10949536 w 12192000"/>
              <a:gd name="connsiteY52" fmla="*/ 900683 h 6858000"/>
              <a:gd name="connsiteX53" fmla="*/ 10980939 w 12192000"/>
              <a:gd name="connsiteY53" fmla="*/ 954068 h 6858000"/>
              <a:gd name="connsiteX54" fmla="*/ 11059446 w 12192000"/>
              <a:gd name="connsiteY54" fmla="*/ 778212 h 6858000"/>
              <a:gd name="connsiteX55" fmla="*/ 11144233 w 12192000"/>
              <a:gd name="connsiteY55" fmla="*/ 954068 h 6858000"/>
              <a:gd name="connsiteX56" fmla="*/ 11197618 w 12192000"/>
              <a:gd name="connsiteY56" fmla="*/ 894402 h 6858000"/>
              <a:gd name="connsiteX57" fmla="*/ 11244722 w 12192000"/>
              <a:gd name="connsiteY57" fmla="*/ 954068 h 6858000"/>
              <a:gd name="connsiteX58" fmla="*/ 11272985 w 12192000"/>
              <a:gd name="connsiteY58" fmla="*/ 938366 h 6858000"/>
              <a:gd name="connsiteX59" fmla="*/ 11225881 w 12192000"/>
              <a:gd name="connsiteY59" fmla="*/ 784493 h 6858000"/>
              <a:gd name="connsiteX60" fmla="*/ 11207039 w 12192000"/>
              <a:gd name="connsiteY60" fmla="*/ 740529 h 6858000"/>
              <a:gd name="connsiteX61" fmla="*/ 11188197 w 12192000"/>
              <a:gd name="connsiteY61" fmla="*/ 743669 h 6858000"/>
              <a:gd name="connsiteX62" fmla="*/ 11147374 w 12192000"/>
              <a:gd name="connsiteY62" fmla="*/ 913244 h 6858000"/>
              <a:gd name="connsiteX63" fmla="*/ 11062586 w 12192000"/>
              <a:gd name="connsiteY63" fmla="*/ 721687 h 6858000"/>
              <a:gd name="connsiteX64" fmla="*/ 10984079 w 12192000"/>
              <a:gd name="connsiteY64" fmla="*/ 875561 h 6858000"/>
              <a:gd name="connsiteX65" fmla="*/ 10977798 w 12192000"/>
              <a:gd name="connsiteY65" fmla="*/ 803334 h 6858000"/>
              <a:gd name="connsiteX66" fmla="*/ 10980939 w 12192000"/>
              <a:gd name="connsiteY66" fmla="*/ 765651 h 6858000"/>
              <a:gd name="connsiteX67" fmla="*/ 10943255 w 12192000"/>
              <a:gd name="connsiteY67" fmla="*/ 740529 h 6858000"/>
              <a:gd name="connsiteX68" fmla="*/ 10896151 w 12192000"/>
              <a:gd name="connsiteY68" fmla="*/ 916384 h 6858000"/>
              <a:gd name="connsiteX69" fmla="*/ 10858468 w 12192000"/>
              <a:gd name="connsiteY69" fmla="*/ 790773 h 6858000"/>
              <a:gd name="connsiteX70" fmla="*/ 10820784 w 12192000"/>
              <a:gd name="connsiteY70" fmla="*/ 740529 h 6858000"/>
              <a:gd name="connsiteX71" fmla="*/ 10773680 w 12192000"/>
              <a:gd name="connsiteY71" fmla="*/ 906964 h 6858000"/>
              <a:gd name="connsiteX72" fmla="*/ 10707734 w 12192000"/>
              <a:gd name="connsiteY72" fmla="*/ 740529 h 6858000"/>
              <a:gd name="connsiteX73" fmla="*/ 10638648 w 12192000"/>
              <a:gd name="connsiteY73" fmla="*/ 897543 h 6858000"/>
              <a:gd name="connsiteX74" fmla="*/ 10578983 w 12192000"/>
              <a:gd name="connsiteY74" fmla="*/ 721687 h 6858000"/>
              <a:gd name="connsiteX75" fmla="*/ 10516177 w 12192000"/>
              <a:gd name="connsiteY75" fmla="*/ 847298 h 6858000"/>
              <a:gd name="connsiteX76" fmla="*/ 10509897 w 12192000"/>
              <a:gd name="connsiteY76" fmla="*/ 847298 h 6858000"/>
              <a:gd name="connsiteX77" fmla="*/ 10509897 w 12192000"/>
              <a:gd name="connsiteY77" fmla="*/ 809615 h 6858000"/>
              <a:gd name="connsiteX78" fmla="*/ 10475353 w 12192000"/>
              <a:gd name="connsiteY78" fmla="*/ 737388 h 6858000"/>
              <a:gd name="connsiteX79" fmla="*/ 10387426 w 12192000"/>
              <a:gd name="connsiteY79" fmla="*/ 919525 h 6858000"/>
              <a:gd name="connsiteX80" fmla="*/ 10349742 w 12192000"/>
              <a:gd name="connsiteY80" fmla="*/ 903823 h 6858000"/>
              <a:gd name="connsiteX81" fmla="*/ 10425109 w 12192000"/>
              <a:gd name="connsiteY81" fmla="*/ 800194 h 6858000"/>
              <a:gd name="connsiteX82" fmla="*/ 10365444 w 12192000"/>
              <a:gd name="connsiteY82" fmla="*/ 740529 h 6858000"/>
              <a:gd name="connsiteX83" fmla="*/ 10286937 w 12192000"/>
              <a:gd name="connsiteY83" fmla="*/ 837877 h 6858000"/>
              <a:gd name="connsiteX84" fmla="*/ 10299498 w 12192000"/>
              <a:gd name="connsiteY84" fmla="*/ 900683 h 6858000"/>
              <a:gd name="connsiteX85" fmla="*/ 10249253 w 12192000"/>
              <a:gd name="connsiteY85" fmla="*/ 922665 h 6858000"/>
              <a:gd name="connsiteX86" fmla="*/ 10239832 w 12192000"/>
              <a:gd name="connsiteY86" fmla="*/ 784493 h 6858000"/>
              <a:gd name="connsiteX87" fmla="*/ 10202149 w 12192000"/>
              <a:gd name="connsiteY87" fmla="*/ 815895 h 6858000"/>
              <a:gd name="connsiteX88" fmla="*/ 10155045 w 12192000"/>
              <a:gd name="connsiteY88" fmla="*/ 897543 h 6858000"/>
              <a:gd name="connsiteX89" fmla="*/ 10133063 w 12192000"/>
              <a:gd name="connsiteY89" fmla="*/ 863000 h 6858000"/>
              <a:gd name="connsiteX90" fmla="*/ 10236692 w 12192000"/>
              <a:gd name="connsiteY90" fmla="*/ 762511 h 6858000"/>
              <a:gd name="connsiteX91" fmla="*/ 10202149 w 12192000"/>
              <a:gd name="connsiteY91" fmla="*/ 727968 h 6858000"/>
              <a:gd name="connsiteX92" fmla="*/ 10107941 w 12192000"/>
              <a:gd name="connsiteY92" fmla="*/ 784493 h 6858000"/>
              <a:gd name="connsiteX93" fmla="*/ 10051415 w 12192000"/>
              <a:gd name="connsiteY93" fmla="*/ 841018 h 6858000"/>
              <a:gd name="connsiteX94" fmla="*/ 10051415 w 12192000"/>
              <a:gd name="connsiteY94" fmla="*/ 825316 h 6858000"/>
              <a:gd name="connsiteX95" fmla="*/ 9985470 w 12192000"/>
              <a:gd name="connsiteY95" fmla="*/ 734248 h 6858000"/>
              <a:gd name="connsiteX96" fmla="*/ 9932085 w 12192000"/>
              <a:gd name="connsiteY96" fmla="*/ 775072 h 6858000"/>
              <a:gd name="connsiteX97" fmla="*/ 9910103 w 12192000"/>
              <a:gd name="connsiteY97" fmla="*/ 740529 h 6858000"/>
              <a:gd name="connsiteX98" fmla="*/ 9884981 w 12192000"/>
              <a:gd name="connsiteY98" fmla="*/ 746809 h 6858000"/>
              <a:gd name="connsiteX99" fmla="*/ 9891261 w 12192000"/>
              <a:gd name="connsiteY99" fmla="*/ 812755 h 6858000"/>
              <a:gd name="connsiteX100" fmla="*/ 9850437 w 12192000"/>
              <a:gd name="connsiteY100" fmla="*/ 922665 h 6858000"/>
              <a:gd name="connsiteX101" fmla="*/ 9822175 w 12192000"/>
              <a:gd name="connsiteY101" fmla="*/ 800194 h 6858000"/>
              <a:gd name="connsiteX102" fmla="*/ 9809614 w 12192000"/>
              <a:gd name="connsiteY102" fmla="*/ 797054 h 6858000"/>
              <a:gd name="connsiteX103" fmla="*/ 9781351 w 12192000"/>
              <a:gd name="connsiteY103" fmla="*/ 853579 h 6858000"/>
              <a:gd name="connsiteX104" fmla="*/ 9734247 w 12192000"/>
              <a:gd name="connsiteY104" fmla="*/ 919525 h 6858000"/>
              <a:gd name="connsiteX105" fmla="*/ 9709125 w 12192000"/>
              <a:gd name="connsiteY105" fmla="*/ 878701 h 6858000"/>
              <a:gd name="connsiteX106" fmla="*/ 9819035 w 12192000"/>
              <a:gd name="connsiteY106" fmla="*/ 778212 h 6858000"/>
              <a:gd name="connsiteX107" fmla="*/ 9784492 w 12192000"/>
              <a:gd name="connsiteY107" fmla="*/ 740529 h 6858000"/>
              <a:gd name="connsiteX108" fmla="*/ 9674582 w 12192000"/>
              <a:gd name="connsiteY108" fmla="*/ 825316 h 6858000"/>
              <a:gd name="connsiteX109" fmla="*/ 9555251 w 12192000"/>
              <a:gd name="connsiteY109" fmla="*/ 925805 h 6858000"/>
              <a:gd name="connsiteX110" fmla="*/ 9473604 w 12192000"/>
              <a:gd name="connsiteY110" fmla="*/ 800194 h 6858000"/>
              <a:gd name="connsiteX111" fmla="*/ 9567812 w 12192000"/>
              <a:gd name="connsiteY111" fmla="*/ 655741 h 6858000"/>
              <a:gd name="connsiteX112" fmla="*/ 9608636 w 12192000"/>
              <a:gd name="connsiteY112" fmla="*/ 721687 h 6858000"/>
              <a:gd name="connsiteX113" fmla="*/ 9655740 w 12192000"/>
              <a:gd name="connsiteY113" fmla="*/ 687144 h 6858000"/>
              <a:gd name="connsiteX114" fmla="*/ 9570952 w 12192000"/>
              <a:gd name="connsiteY114" fmla="*/ 621198 h 6858000"/>
              <a:gd name="connsiteX115" fmla="*/ 11503938 w 12192000"/>
              <a:gd name="connsiteY115" fmla="*/ 612538 h 6858000"/>
              <a:gd name="connsiteX116" fmla="*/ 11291551 w 12192000"/>
              <a:gd name="connsiteY116" fmla="*/ 832051 h 6858000"/>
              <a:gd name="connsiteX117" fmla="*/ 11365123 w 12192000"/>
              <a:gd name="connsiteY117" fmla="*/ 940418 h 6858000"/>
              <a:gd name="connsiteX118" fmla="*/ 11440083 w 12192000"/>
              <a:gd name="connsiteY118" fmla="*/ 941808 h 6858000"/>
              <a:gd name="connsiteX119" fmla="*/ 11444304 w 12192000"/>
              <a:gd name="connsiteY119" fmla="*/ 939708 h 6858000"/>
              <a:gd name="connsiteX120" fmla="*/ 11445324 w 12192000"/>
              <a:gd name="connsiteY120" fmla="*/ 939542 h 6858000"/>
              <a:gd name="connsiteX121" fmla="*/ 11475268 w 12192000"/>
              <a:gd name="connsiteY121" fmla="*/ 924644 h 6858000"/>
              <a:gd name="connsiteX122" fmla="*/ 11494474 w 12192000"/>
              <a:gd name="connsiteY122" fmla="*/ 907542 h 6858000"/>
              <a:gd name="connsiteX123" fmla="*/ 11488753 w 12192000"/>
              <a:gd name="connsiteY123" fmla="*/ 926162 h 6858000"/>
              <a:gd name="connsiteX124" fmla="*/ 11464846 w 12192000"/>
              <a:gd name="connsiteY124" fmla="*/ 951842 h 6858000"/>
              <a:gd name="connsiteX125" fmla="*/ 11432834 w 12192000"/>
              <a:gd name="connsiteY125" fmla="*/ 964214 h 6858000"/>
              <a:gd name="connsiteX126" fmla="*/ 11433416 w 12192000"/>
              <a:gd name="connsiteY126" fmla="*/ 964508 h 6858000"/>
              <a:gd name="connsiteX127" fmla="*/ 11427416 w 12192000"/>
              <a:gd name="connsiteY127" fmla="*/ 966826 h 6858000"/>
              <a:gd name="connsiteX128" fmla="*/ 11478812 w 12192000"/>
              <a:gd name="connsiteY128" fmla="*/ 980728 h 6858000"/>
              <a:gd name="connsiteX129" fmla="*/ 11601049 w 12192000"/>
              <a:gd name="connsiteY129" fmla="*/ 940412 h 6858000"/>
              <a:gd name="connsiteX130" fmla="*/ 11600229 w 12192000"/>
              <a:gd name="connsiteY130" fmla="*/ 940299 h 6858000"/>
              <a:gd name="connsiteX131" fmla="*/ 11604054 w 12192000"/>
              <a:gd name="connsiteY131" fmla="*/ 938167 h 6858000"/>
              <a:gd name="connsiteX132" fmla="*/ 11561078 w 12192000"/>
              <a:gd name="connsiteY132" fmla="*/ 923772 h 6858000"/>
              <a:gd name="connsiteX133" fmla="*/ 11546930 w 12192000"/>
              <a:gd name="connsiteY133" fmla="*/ 891807 h 6858000"/>
              <a:gd name="connsiteX134" fmla="*/ 11567885 w 12192000"/>
              <a:gd name="connsiteY134" fmla="*/ 908611 h 6858000"/>
              <a:gd name="connsiteX135" fmla="*/ 11601049 w 12192000"/>
              <a:gd name="connsiteY135" fmla="*/ 915389 h 6858000"/>
              <a:gd name="connsiteX136" fmla="*/ 11650104 w 12192000"/>
              <a:gd name="connsiteY136" fmla="*/ 900067 h 6858000"/>
              <a:gd name="connsiteX137" fmla="*/ 11650828 w 12192000"/>
              <a:gd name="connsiteY137" fmla="*/ 899169 h 6858000"/>
              <a:gd name="connsiteX138" fmla="*/ 11652427 w 12192000"/>
              <a:gd name="connsiteY138" fmla="*/ 898382 h 6858000"/>
              <a:gd name="connsiteX139" fmla="*/ 11683608 w 12192000"/>
              <a:gd name="connsiteY139" fmla="*/ 859705 h 6858000"/>
              <a:gd name="connsiteX140" fmla="*/ 11690343 w 12192000"/>
              <a:gd name="connsiteY140" fmla="*/ 825792 h 6858000"/>
              <a:gd name="connsiteX141" fmla="*/ 11690350 w 12192000"/>
              <a:gd name="connsiteY141" fmla="*/ 825831 h 6858000"/>
              <a:gd name="connsiteX142" fmla="*/ 11690350 w 12192000"/>
              <a:gd name="connsiteY142" fmla="*/ 825754 h 6858000"/>
              <a:gd name="connsiteX143" fmla="*/ 11690350 w 12192000"/>
              <a:gd name="connsiteY143" fmla="*/ 823091 h 6858000"/>
              <a:gd name="connsiteX144" fmla="*/ 11623276 w 12192000"/>
              <a:gd name="connsiteY144" fmla="*/ 684719 h 6858000"/>
              <a:gd name="connsiteX145" fmla="*/ 11573655 w 12192000"/>
              <a:gd name="connsiteY145" fmla="*/ 647215 h 6858000"/>
              <a:gd name="connsiteX146" fmla="*/ 11570681 w 12192000"/>
              <a:gd name="connsiteY146" fmla="*/ 645708 h 6858000"/>
              <a:gd name="connsiteX147" fmla="*/ 11570221 w 12192000"/>
              <a:gd name="connsiteY147" fmla="*/ 645361 h 6858000"/>
              <a:gd name="connsiteX148" fmla="*/ 11513655 w 12192000"/>
              <a:gd name="connsiteY148" fmla="*/ 616706 h 6858000"/>
              <a:gd name="connsiteX149" fmla="*/ 11503938 w 12192000"/>
              <a:gd name="connsiteY149" fmla="*/ 612538 h 6858000"/>
              <a:gd name="connsiteX150" fmla="*/ 0 w 12192000"/>
              <a:gd name="connsiteY150" fmla="*/ 0 h 6858000"/>
              <a:gd name="connsiteX151" fmla="*/ 12192000 w 12192000"/>
              <a:gd name="connsiteY151" fmla="*/ 0 h 6858000"/>
              <a:gd name="connsiteX152" fmla="*/ 12192000 w 12192000"/>
              <a:gd name="connsiteY152" fmla="*/ 6858000 h 6858000"/>
              <a:gd name="connsiteX153" fmla="*/ 0 w 12192000"/>
              <a:gd name="connsiteY15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12192000" h="6858000">
                <a:moveTo>
                  <a:pt x="10205289" y="966629"/>
                </a:moveTo>
                <a:cubicBezTo>
                  <a:pt x="10205289" y="1067118"/>
                  <a:pt x="10180167" y="1089100"/>
                  <a:pt x="10155045" y="1089100"/>
                </a:cubicBezTo>
                <a:cubicBezTo>
                  <a:pt x="10139343" y="1089100"/>
                  <a:pt x="10129923" y="1073399"/>
                  <a:pt x="10129923" y="1057697"/>
                </a:cubicBezTo>
                <a:cubicBezTo>
                  <a:pt x="10129923" y="1013733"/>
                  <a:pt x="10164466" y="988611"/>
                  <a:pt x="10205289" y="966629"/>
                </a:cubicBezTo>
                <a:close/>
                <a:moveTo>
                  <a:pt x="10359163" y="768791"/>
                </a:moveTo>
                <a:cubicBezTo>
                  <a:pt x="10374864" y="768791"/>
                  <a:pt x="10384285" y="781352"/>
                  <a:pt x="10381145" y="803334"/>
                </a:cubicBezTo>
                <a:cubicBezTo>
                  <a:pt x="10378005" y="828457"/>
                  <a:pt x="10362303" y="853579"/>
                  <a:pt x="10330900" y="875561"/>
                </a:cubicBezTo>
                <a:cubicBezTo>
                  <a:pt x="10318339" y="828457"/>
                  <a:pt x="10327760" y="768791"/>
                  <a:pt x="10359163" y="768791"/>
                </a:cubicBezTo>
                <a:close/>
                <a:moveTo>
                  <a:pt x="11203898" y="658881"/>
                </a:moveTo>
                <a:cubicBezTo>
                  <a:pt x="11191337" y="658881"/>
                  <a:pt x="11178776" y="671442"/>
                  <a:pt x="11178776" y="684003"/>
                </a:cubicBezTo>
                <a:cubicBezTo>
                  <a:pt x="11181916" y="696564"/>
                  <a:pt x="11191337" y="709126"/>
                  <a:pt x="11203898" y="709126"/>
                </a:cubicBezTo>
                <a:cubicBezTo>
                  <a:pt x="11216459" y="709126"/>
                  <a:pt x="11229020" y="696564"/>
                  <a:pt x="11229020" y="684003"/>
                </a:cubicBezTo>
                <a:cubicBezTo>
                  <a:pt x="11229020" y="668302"/>
                  <a:pt x="11219600" y="658881"/>
                  <a:pt x="11203898" y="658881"/>
                </a:cubicBezTo>
                <a:close/>
                <a:moveTo>
                  <a:pt x="10842765" y="646320"/>
                </a:moveTo>
                <a:cubicBezTo>
                  <a:pt x="10827064" y="646320"/>
                  <a:pt x="10817643" y="658881"/>
                  <a:pt x="10817643" y="674583"/>
                </a:cubicBezTo>
                <a:cubicBezTo>
                  <a:pt x="10817643" y="690284"/>
                  <a:pt x="10830204" y="702845"/>
                  <a:pt x="10842765" y="699705"/>
                </a:cubicBezTo>
                <a:cubicBezTo>
                  <a:pt x="10858467" y="699705"/>
                  <a:pt x="10867887" y="687144"/>
                  <a:pt x="10867887" y="671442"/>
                </a:cubicBezTo>
                <a:cubicBezTo>
                  <a:pt x="10867887" y="655741"/>
                  <a:pt x="10858467" y="646320"/>
                  <a:pt x="10842765" y="646320"/>
                </a:cubicBezTo>
                <a:close/>
                <a:moveTo>
                  <a:pt x="9570952" y="621198"/>
                </a:moveTo>
                <a:cubicBezTo>
                  <a:pt x="9492445" y="621198"/>
                  <a:pt x="9420219" y="702845"/>
                  <a:pt x="9420219" y="806475"/>
                </a:cubicBezTo>
                <a:cubicBezTo>
                  <a:pt x="9420219" y="906964"/>
                  <a:pt x="9470463" y="969769"/>
                  <a:pt x="9545830" y="969769"/>
                </a:cubicBezTo>
                <a:cubicBezTo>
                  <a:pt x="9592934" y="969769"/>
                  <a:pt x="9636898" y="944647"/>
                  <a:pt x="9665161" y="894402"/>
                </a:cubicBezTo>
                <a:cubicBezTo>
                  <a:pt x="9671441" y="935226"/>
                  <a:pt x="9702844" y="954068"/>
                  <a:pt x="9724826" y="954068"/>
                </a:cubicBezTo>
                <a:cubicBezTo>
                  <a:pt x="9759369" y="954068"/>
                  <a:pt x="9784492" y="932086"/>
                  <a:pt x="9797053" y="900683"/>
                </a:cubicBezTo>
                <a:cubicBezTo>
                  <a:pt x="9803333" y="932086"/>
                  <a:pt x="9822175" y="954068"/>
                  <a:pt x="9847297" y="954068"/>
                </a:cubicBezTo>
                <a:cubicBezTo>
                  <a:pt x="9866139" y="954068"/>
                  <a:pt x="9881840" y="944647"/>
                  <a:pt x="9894401" y="928946"/>
                </a:cubicBezTo>
                <a:cubicBezTo>
                  <a:pt x="9891261" y="1035715"/>
                  <a:pt x="9884981" y="1104801"/>
                  <a:pt x="9947786" y="1092240"/>
                </a:cubicBezTo>
                <a:cubicBezTo>
                  <a:pt x="9938365" y="1060837"/>
                  <a:pt x="9935225" y="1007453"/>
                  <a:pt x="9935225" y="957208"/>
                </a:cubicBezTo>
                <a:cubicBezTo>
                  <a:pt x="9935225" y="822176"/>
                  <a:pt x="9957207" y="775072"/>
                  <a:pt x="9985470" y="775072"/>
                </a:cubicBezTo>
                <a:cubicBezTo>
                  <a:pt x="10007452" y="775072"/>
                  <a:pt x="10013732" y="800194"/>
                  <a:pt x="10013732" y="828457"/>
                </a:cubicBezTo>
                <a:cubicBezTo>
                  <a:pt x="10013732" y="844158"/>
                  <a:pt x="10013732" y="859859"/>
                  <a:pt x="10007452" y="875561"/>
                </a:cubicBezTo>
                <a:cubicBezTo>
                  <a:pt x="9972908" y="897543"/>
                  <a:pt x="9944646" y="913244"/>
                  <a:pt x="9944646" y="935226"/>
                </a:cubicBezTo>
                <a:cubicBezTo>
                  <a:pt x="9944646" y="954068"/>
                  <a:pt x="9957207" y="954068"/>
                  <a:pt x="9969768" y="954068"/>
                </a:cubicBezTo>
                <a:cubicBezTo>
                  <a:pt x="9994890" y="954068"/>
                  <a:pt x="10029433" y="928946"/>
                  <a:pt x="10045135" y="878701"/>
                </a:cubicBezTo>
                <a:cubicBezTo>
                  <a:pt x="10060836" y="869280"/>
                  <a:pt x="10076538" y="859859"/>
                  <a:pt x="10092239" y="844158"/>
                </a:cubicBezTo>
                <a:cubicBezTo>
                  <a:pt x="10092239" y="850439"/>
                  <a:pt x="10092239" y="853579"/>
                  <a:pt x="10092239" y="859859"/>
                </a:cubicBezTo>
                <a:cubicBezTo>
                  <a:pt x="10092239" y="910104"/>
                  <a:pt x="10114221" y="938366"/>
                  <a:pt x="10148764" y="938366"/>
                </a:cubicBezTo>
                <a:cubicBezTo>
                  <a:pt x="10177027" y="938366"/>
                  <a:pt x="10195868" y="919525"/>
                  <a:pt x="10208430" y="891262"/>
                </a:cubicBezTo>
                <a:cubicBezTo>
                  <a:pt x="10208430" y="906964"/>
                  <a:pt x="10208430" y="922665"/>
                  <a:pt x="10211570" y="935226"/>
                </a:cubicBezTo>
                <a:cubicBezTo>
                  <a:pt x="10158185" y="960348"/>
                  <a:pt x="10098520" y="985471"/>
                  <a:pt x="10098520" y="1057697"/>
                </a:cubicBezTo>
                <a:cubicBezTo>
                  <a:pt x="10098520" y="1095380"/>
                  <a:pt x="10123642" y="1120503"/>
                  <a:pt x="10158185" y="1120503"/>
                </a:cubicBezTo>
                <a:cubicBezTo>
                  <a:pt x="10233552" y="1120503"/>
                  <a:pt x="10252393" y="1041996"/>
                  <a:pt x="10252393" y="947787"/>
                </a:cubicBezTo>
                <a:cubicBezTo>
                  <a:pt x="10277516" y="938366"/>
                  <a:pt x="10296357" y="928946"/>
                  <a:pt x="10315199" y="919525"/>
                </a:cubicBezTo>
                <a:cubicBezTo>
                  <a:pt x="10334041" y="941507"/>
                  <a:pt x="10359163" y="954068"/>
                  <a:pt x="10381145" y="954068"/>
                </a:cubicBezTo>
                <a:cubicBezTo>
                  <a:pt x="10425109" y="954068"/>
                  <a:pt x="10456512" y="932086"/>
                  <a:pt x="10481634" y="884982"/>
                </a:cubicBezTo>
                <a:cubicBezTo>
                  <a:pt x="10484774" y="919525"/>
                  <a:pt x="10494195" y="954068"/>
                  <a:pt x="10513037" y="954068"/>
                </a:cubicBezTo>
                <a:cubicBezTo>
                  <a:pt x="10547580" y="954068"/>
                  <a:pt x="10553860" y="778212"/>
                  <a:pt x="10578983" y="778212"/>
                </a:cubicBezTo>
                <a:cubicBezTo>
                  <a:pt x="10597824" y="778212"/>
                  <a:pt x="10582123" y="969769"/>
                  <a:pt x="10632367" y="969769"/>
                </a:cubicBezTo>
                <a:cubicBezTo>
                  <a:pt x="10676331" y="969769"/>
                  <a:pt x="10685752" y="800194"/>
                  <a:pt x="10704594" y="800194"/>
                </a:cubicBezTo>
                <a:cubicBezTo>
                  <a:pt x="10720295" y="800194"/>
                  <a:pt x="10720295" y="954068"/>
                  <a:pt x="10767400" y="954068"/>
                </a:cubicBezTo>
                <a:cubicBezTo>
                  <a:pt x="10789381" y="954068"/>
                  <a:pt x="10817644" y="925805"/>
                  <a:pt x="10830205" y="866140"/>
                </a:cubicBezTo>
                <a:cubicBezTo>
                  <a:pt x="10836486" y="903823"/>
                  <a:pt x="10855327" y="954068"/>
                  <a:pt x="10893011" y="954068"/>
                </a:cubicBezTo>
                <a:cubicBezTo>
                  <a:pt x="10914993" y="954068"/>
                  <a:pt x="10933834" y="932086"/>
                  <a:pt x="10949536" y="900683"/>
                </a:cubicBezTo>
                <a:cubicBezTo>
                  <a:pt x="10952676" y="932086"/>
                  <a:pt x="10962097" y="954068"/>
                  <a:pt x="10980939" y="954068"/>
                </a:cubicBezTo>
                <a:cubicBezTo>
                  <a:pt x="11024903" y="954068"/>
                  <a:pt x="11024903" y="778212"/>
                  <a:pt x="11059446" y="778212"/>
                </a:cubicBezTo>
                <a:cubicBezTo>
                  <a:pt x="11087708" y="778212"/>
                  <a:pt x="11078287" y="954068"/>
                  <a:pt x="11144233" y="954068"/>
                </a:cubicBezTo>
                <a:cubicBezTo>
                  <a:pt x="11175636" y="954068"/>
                  <a:pt x="11191337" y="928946"/>
                  <a:pt x="11197618" y="894402"/>
                </a:cubicBezTo>
                <a:cubicBezTo>
                  <a:pt x="11210179" y="944647"/>
                  <a:pt x="11229021" y="954068"/>
                  <a:pt x="11244722" y="954068"/>
                </a:cubicBezTo>
                <a:cubicBezTo>
                  <a:pt x="11254143" y="954068"/>
                  <a:pt x="11263564" y="950928"/>
                  <a:pt x="11272985" y="938366"/>
                </a:cubicBezTo>
                <a:cubicBezTo>
                  <a:pt x="11219600" y="916384"/>
                  <a:pt x="11225881" y="837877"/>
                  <a:pt x="11225881" y="784493"/>
                </a:cubicBezTo>
                <a:cubicBezTo>
                  <a:pt x="11225881" y="759370"/>
                  <a:pt x="11222740" y="740529"/>
                  <a:pt x="11207039" y="740529"/>
                </a:cubicBezTo>
                <a:cubicBezTo>
                  <a:pt x="11197618" y="740529"/>
                  <a:pt x="11194478" y="740529"/>
                  <a:pt x="11188197" y="743669"/>
                </a:cubicBezTo>
                <a:cubicBezTo>
                  <a:pt x="11194478" y="834737"/>
                  <a:pt x="11172496" y="913244"/>
                  <a:pt x="11147374" y="913244"/>
                </a:cubicBezTo>
                <a:cubicBezTo>
                  <a:pt x="11115971" y="913244"/>
                  <a:pt x="11131672" y="721687"/>
                  <a:pt x="11062586" y="721687"/>
                </a:cubicBezTo>
                <a:cubicBezTo>
                  <a:pt x="10999780" y="721687"/>
                  <a:pt x="10990359" y="875561"/>
                  <a:pt x="10984079" y="875561"/>
                </a:cubicBezTo>
                <a:cubicBezTo>
                  <a:pt x="10977798" y="875561"/>
                  <a:pt x="10977798" y="834737"/>
                  <a:pt x="10977798" y="803334"/>
                </a:cubicBezTo>
                <a:cubicBezTo>
                  <a:pt x="10980939" y="787633"/>
                  <a:pt x="10980939" y="775072"/>
                  <a:pt x="10980939" y="765651"/>
                </a:cubicBezTo>
                <a:cubicBezTo>
                  <a:pt x="10980939" y="749950"/>
                  <a:pt x="10974658" y="727968"/>
                  <a:pt x="10943255" y="740529"/>
                </a:cubicBezTo>
                <a:cubicBezTo>
                  <a:pt x="10943255" y="850439"/>
                  <a:pt x="10921273" y="916384"/>
                  <a:pt x="10896151" y="916384"/>
                </a:cubicBezTo>
                <a:cubicBezTo>
                  <a:pt x="10858468" y="916384"/>
                  <a:pt x="10858468" y="815895"/>
                  <a:pt x="10858468" y="790773"/>
                </a:cubicBezTo>
                <a:cubicBezTo>
                  <a:pt x="10858468" y="762511"/>
                  <a:pt x="10861608" y="727968"/>
                  <a:pt x="10820784" y="740529"/>
                </a:cubicBezTo>
                <a:cubicBezTo>
                  <a:pt x="10814504" y="834737"/>
                  <a:pt x="10789381" y="906964"/>
                  <a:pt x="10773680" y="906964"/>
                </a:cubicBezTo>
                <a:cubicBezTo>
                  <a:pt x="10754838" y="906964"/>
                  <a:pt x="10757979" y="740529"/>
                  <a:pt x="10707734" y="740529"/>
                </a:cubicBezTo>
                <a:cubicBezTo>
                  <a:pt x="10660630" y="740529"/>
                  <a:pt x="10648069" y="897543"/>
                  <a:pt x="10638648" y="897543"/>
                </a:cubicBezTo>
                <a:cubicBezTo>
                  <a:pt x="10622947" y="897543"/>
                  <a:pt x="10644929" y="721687"/>
                  <a:pt x="10578983" y="721687"/>
                </a:cubicBezTo>
                <a:cubicBezTo>
                  <a:pt x="10544440" y="721687"/>
                  <a:pt x="10531879" y="781352"/>
                  <a:pt x="10516177" y="847298"/>
                </a:cubicBezTo>
                <a:cubicBezTo>
                  <a:pt x="10513037" y="859859"/>
                  <a:pt x="10509897" y="859859"/>
                  <a:pt x="10509897" y="847298"/>
                </a:cubicBezTo>
                <a:cubicBezTo>
                  <a:pt x="10509897" y="834737"/>
                  <a:pt x="10509897" y="822176"/>
                  <a:pt x="10509897" y="809615"/>
                </a:cubicBezTo>
                <a:cubicBezTo>
                  <a:pt x="10525598" y="743669"/>
                  <a:pt x="10506756" y="718547"/>
                  <a:pt x="10475353" y="737388"/>
                </a:cubicBezTo>
                <a:cubicBezTo>
                  <a:pt x="10484774" y="859859"/>
                  <a:pt x="10428249" y="919525"/>
                  <a:pt x="10387426" y="919525"/>
                </a:cubicBezTo>
                <a:cubicBezTo>
                  <a:pt x="10371724" y="919525"/>
                  <a:pt x="10359163" y="913244"/>
                  <a:pt x="10349742" y="903823"/>
                </a:cubicBezTo>
                <a:cubicBezTo>
                  <a:pt x="10399987" y="872421"/>
                  <a:pt x="10425109" y="834737"/>
                  <a:pt x="10425109" y="800194"/>
                </a:cubicBezTo>
                <a:cubicBezTo>
                  <a:pt x="10425109" y="762511"/>
                  <a:pt x="10403127" y="740529"/>
                  <a:pt x="10365444" y="740529"/>
                </a:cubicBezTo>
                <a:cubicBezTo>
                  <a:pt x="10315199" y="740529"/>
                  <a:pt x="10286937" y="793913"/>
                  <a:pt x="10286937" y="837877"/>
                </a:cubicBezTo>
                <a:cubicBezTo>
                  <a:pt x="10286937" y="863000"/>
                  <a:pt x="10290077" y="881841"/>
                  <a:pt x="10299498" y="900683"/>
                </a:cubicBezTo>
                <a:cubicBezTo>
                  <a:pt x="10280656" y="910104"/>
                  <a:pt x="10264955" y="916384"/>
                  <a:pt x="10249253" y="922665"/>
                </a:cubicBezTo>
                <a:cubicBezTo>
                  <a:pt x="10249253" y="875561"/>
                  <a:pt x="10242973" y="828457"/>
                  <a:pt x="10239832" y="784493"/>
                </a:cubicBezTo>
                <a:cubicBezTo>
                  <a:pt x="10211570" y="778212"/>
                  <a:pt x="10205289" y="790773"/>
                  <a:pt x="10202149" y="815895"/>
                </a:cubicBezTo>
                <a:cubicBezTo>
                  <a:pt x="10192728" y="863000"/>
                  <a:pt x="10173886" y="897543"/>
                  <a:pt x="10155045" y="897543"/>
                </a:cubicBezTo>
                <a:cubicBezTo>
                  <a:pt x="10142484" y="897543"/>
                  <a:pt x="10133063" y="881841"/>
                  <a:pt x="10133063" y="863000"/>
                </a:cubicBezTo>
                <a:cubicBezTo>
                  <a:pt x="10126782" y="775072"/>
                  <a:pt x="10199009" y="749950"/>
                  <a:pt x="10236692" y="762511"/>
                </a:cubicBezTo>
                <a:cubicBezTo>
                  <a:pt x="10242973" y="743669"/>
                  <a:pt x="10236692" y="727968"/>
                  <a:pt x="10202149" y="727968"/>
                </a:cubicBezTo>
                <a:cubicBezTo>
                  <a:pt x="10161325" y="727968"/>
                  <a:pt x="10129923" y="753090"/>
                  <a:pt x="10107941" y="784493"/>
                </a:cubicBezTo>
                <a:cubicBezTo>
                  <a:pt x="10092239" y="806475"/>
                  <a:pt x="10076538" y="822176"/>
                  <a:pt x="10051415" y="841018"/>
                </a:cubicBezTo>
                <a:cubicBezTo>
                  <a:pt x="10051415" y="834737"/>
                  <a:pt x="10051415" y="831597"/>
                  <a:pt x="10051415" y="825316"/>
                </a:cubicBezTo>
                <a:cubicBezTo>
                  <a:pt x="10051415" y="762511"/>
                  <a:pt x="10016872" y="734248"/>
                  <a:pt x="9985470" y="734248"/>
                </a:cubicBezTo>
                <a:cubicBezTo>
                  <a:pt x="9957207" y="734248"/>
                  <a:pt x="9941506" y="749950"/>
                  <a:pt x="9932085" y="775072"/>
                </a:cubicBezTo>
                <a:cubicBezTo>
                  <a:pt x="9928945" y="753090"/>
                  <a:pt x="9925804" y="740529"/>
                  <a:pt x="9910103" y="740529"/>
                </a:cubicBezTo>
                <a:cubicBezTo>
                  <a:pt x="9903822" y="740529"/>
                  <a:pt x="9894401" y="743669"/>
                  <a:pt x="9884981" y="746809"/>
                </a:cubicBezTo>
                <a:cubicBezTo>
                  <a:pt x="9888121" y="759370"/>
                  <a:pt x="9891261" y="790773"/>
                  <a:pt x="9891261" y="812755"/>
                </a:cubicBezTo>
                <a:cubicBezTo>
                  <a:pt x="9891261" y="888122"/>
                  <a:pt x="9869279" y="922665"/>
                  <a:pt x="9850437" y="922665"/>
                </a:cubicBezTo>
                <a:cubicBezTo>
                  <a:pt x="9825315" y="922665"/>
                  <a:pt x="9822175" y="834737"/>
                  <a:pt x="9822175" y="800194"/>
                </a:cubicBezTo>
                <a:cubicBezTo>
                  <a:pt x="9819035" y="800194"/>
                  <a:pt x="9815894" y="797054"/>
                  <a:pt x="9809614" y="797054"/>
                </a:cubicBezTo>
                <a:cubicBezTo>
                  <a:pt x="9787632" y="797054"/>
                  <a:pt x="9784492" y="825316"/>
                  <a:pt x="9781351" y="853579"/>
                </a:cubicBezTo>
                <a:cubicBezTo>
                  <a:pt x="9775071" y="881841"/>
                  <a:pt x="9759369" y="919525"/>
                  <a:pt x="9734247" y="919525"/>
                </a:cubicBezTo>
                <a:cubicBezTo>
                  <a:pt x="9718546" y="919525"/>
                  <a:pt x="9709125" y="903823"/>
                  <a:pt x="9709125" y="878701"/>
                </a:cubicBezTo>
                <a:cubicBezTo>
                  <a:pt x="9702844" y="822176"/>
                  <a:pt x="9749949" y="759370"/>
                  <a:pt x="9819035" y="778212"/>
                </a:cubicBezTo>
                <a:cubicBezTo>
                  <a:pt x="9825315" y="759370"/>
                  <a:pt x="9812754" y="740529"/>
                  <a:pt x="9784492" y="740529"/>
                </a:cubicBezTo>
                <a:cubicBezTo>
                  <a:pt x="9734247" y="740529"/>
                  <a:pt x="9690283" y="781352"/>
                  <a:pt x="9674582" y="825316"/>
                </a:cubicBezTo>
                <a:cubicBezTo>
                  <a:pt x="9655740" y="866140"/>
                  <a:pt x="9621197" y="925805"/>
                  <a:pt x="9555251" y="925805"/>
                </a:cubicBezTo>
                <a:cubicBezTo>
                  <a:pt x="9508147" y="925805"/>
                  <a:pt x="9473604" y="884982"/>
                  <a:pt x="9473604" y="800194"/>
                </a:cubicBezTo>
                <a:cubicBezTo>
                  <a:pt x="9473604" y="727968"/>
                  <a:pt x="9520708" y="655741"/>
                  <a:pt x="9567812" y="655741"/>
                </a:cubicBezTo>
                <a:cubicBezTo>
                  <a:pt x="9602355" y="655741"/>
                  <a:pt x="9611776" y="690284"/>
                  <a:pt x="9608636" y="721687"/>
                </a:cubicBezTo>
                <a:cubicBezTo>
                  <a:pt x="9627478" y="737388"/>
                  <a:pt x="9655740" y="721687"/>
                  <a:pt x="9655740" y="687144"/>
                </a:cubicBezTo>
                <a:cubicBezTo>
                  <a:pt x="9655740" y="662022"/>
                  <a:pt x="9636898" y="621198"/>
                  <a:pt x="9570952" y="621198"/>
                </a:cubicBezTo>
                <a:close/>
                <a:moveTo>
                  <a:pt x="11503938" y="612538"/>
                </a:moveTo>
                <a:cubicBezTo>
                  <a:pt x="11456741" y="669501"/>
                  <a:pt x="11291551" y="712570"/>
                  <a:pt x="11291551" y="832051"/>
                </a:cubicBezTo>
                <a:cubicBezTo>
                  <a:pt x="11291551" y="879288"/>
                  <a:pt x="11320702" y="923747"/>
                  <a:pt x="11365123" y="940418"/>
                </a:cubicBezTo>
                <a:cubicBezTo>
                  <a:pt x="11390110" y="950144"/>
                  <a:pt x="11415096" y="950144"/>
                  <a:pt x="11440083" y="941808"/>
                </a:cubicBezTo>
                <a:lnTo>
                  <a:pt x="11444304" y="939708"/>
                </a:lnTo>
                <a:lnTo>
                  <a:pt x="11445324" y="939542"/>
                </a:lnTo>
                <a:cubicBezTo>
                  <a:pt x="11456276" y="936118"/>
                  <a:pt x="11466199" y="930980"/>
                  <a:pt x="11475268" y="924644"/>
                </a:cubicBezTo>
                <a:lnTo>
                  <a:pt x="11494474" y="907542"/>
                </a:lnTo>
                <a:lnTo>
                  <a:pt x="11488753" y="926162"/>
                </a:lnTo>
                <a:lnTo>
                  <a:pt x="11464846" y="951842"/>
                </a:lnTo>
                <a:lnTo>
                  <a:pt x="11432834" y="964214"/>
                </a:lnTo>
                <a:lnTo>
                  <a:pt x="11433416" y="964508"/>
                </a:lnTo>
                <a:lnTo>
                  <a:pt x="11427416" y="966826"/>
                </a:lnTo>
                <a:cubicBezTo>
                  <a:pt x="11435751" y="975167"/>
                  <a:pt x="11455198" y="980728"/>
                  <a:pt x="11478812" y="980728"/>
                </a:cubicBezTo>
                <a:cubicBezTo>
                  <a:pt x="11521873" y="980728"/>
                  <a:pt x="11574657" y="968216"/>
                  <a:pt x="11601049" y="940412"/>
                </a:cubicBezTo>
                <a:lnTo>
                  <a:pt x="11600229" y="940299"/>
                </a:lnTo>
                <a:lnTo>
                  <a:pt x="11604054" y="938167"/>
                </a:lnTo>
                <a:cubicBezTo>
                  <a:pt x="11586248" y="938852"/>
                  <a:pt x="11571523" y="933368"/>
                  <a:pt x="11561078" y="923772"/>
                </a:cubicBezTo>
                <a:lnTo>
                  <a:pt x="11546930" y="891807"/>
                </a:lnTo>
                <a:lnTo>
                  <a:pt x="11567885" y="908611"/>
                </a:lnTo>
                <a:cubicBezTo>
                  <a:pt x="11578129" y="913304"/>
                  <a:pt x="11589242" y="915389"/>
                  <a:pt x="11601049" y="915389"/>
                </a:cubicBezTo>
                <a:cubicBezTo>
                  <a:pt x="11619281" y="915389"/>
                  <a:pt x="11636145" y="909719"/>
                  <a:pt x="11650104" y="900067"/>
                </a:cubicBezTo>
                <a:lnTo>
                  <a:pt x="11650828" y="899169"/>
                </a:lnTo>
                <a:lnTo>
                  <a:pt x="11652427" y="898382"/>
                </a:lnTo>
                <a:cubicBezTo>
                  <a:pt x="11666192" y="888863"/>
                  <a:pt x="11677091" y="875417"/>
                  <a:pt x="11683608" y="859705"/>
                </a:cubicBezTo>
                <a:lnTo>
                  <a:pt x="11690343" y="825792"/>
                </a:lnTo>
                <a:lnTo>
                  <a:pt x="11690350" y="825831"/>
                </a:lnTo>
                <a:lnTo>
                  <a:pt x="11690350" y="825754"/>
                </a:lnTo>
                <a:lnTo>
                  <a:pt x="11690350" y="823091"/>
                </a:lnTo>
                <a:cubicBezTo>
                  <a:pt x="11690350" y="768290"/>
                  <a:pt x="11662973" y="721710"/>
                  <a:pt x="11623276" y="684719"/>
                </a:cubicBezTo>
                <a:cubicBezTo>
                  <a:pt x="11608219" y="670334"/>
                  <a:pt x="11591450" y="658004"/>
                  <a:pt x="11573655" y="647215"/>
                </a:cubicBezTo>
                <a:lnTo>
                  <a:pt x="11570681" y="645708"/>
                </a:lnTo>
                <a:lnTo>
                  <a:pt x="11570221" y="645361"/>
                </a:lnTo>
                <a:cubicBezTo>
                  <a:pt x="11552175" y="634420"/>
                  <a:pt x="11533088" y="625042"/>
                  <a:pt x="11513655" y="616706"/>
                </a:cubicBezTo>
                <a:cubicBezTo>
                  <a:pt x="11510878" y="615317"/>
                  <a:pt x="11508102" y="613928"/>
                  <a:pt x="11503938" y="61253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3" name="Subtitle">
            <a:extLst>
              <a:ext uri="{FF2B5EF4-FFF2-40B4-BE49-F238E27FC236}">
                <a16:creationId xmlns:a16="http://schemas.microsoft.com/office/drawing/2014/main" xmlns=""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2" name="Title">
            <a:extLst>
              <a:ext uri="{FF2B5EF4-FFF2-40B4-BE49-F238E27FC236}">
                <a16:creationId xmlns:a16="http://schemas.microsoft.com/office/drawing/2014/main" xmlns="" id="{A5A39C93-A915-45D6-953A-AAC473CA2FEC}"/>
              </a:ext>
            </a:extLst>
          </p:cNvPr>
          <p:cNvSpPr>
            <a:spLocks noGrp="1"/>
          </p:cNvSpPr>
          <p:nvPr>
            <p:ph type="ctrTitle"/>
          </p:nvPr>
        </p:nvSpPr>
        <p:spPr>
          <a:xfrm>
            <a:off x="404813" y="2847127"/>
            <a:ext cx="11386134" cy="1661993"/>
          </a:xfrm>
        </p:spPr>
        <p:txBody>
          <a:bodyPr wrap="square" lIns="36000" rIns="36000" bIns="0" anchor="b" anchorCtr="0">
            <a:spAutoFit/>
          </a:bodyPr>
          <a:lstStyle>
            <a:lvl1pPr algn="l">
              <a:lnSpc>
                <a:spcPct val="90000"/>
              </a:lnSpc>
              <a:defRPr sz="6000" b="1" baseline="0">
                <a:solidFill>
                  <a:schemeClr val="bg1"/>
                </a:solidFill>
                <a:latin typeface="Ubuntu" panose="020B0504030602030204" pitchFamily="34" charset="0"/>
              </a:defRPr>
            </a:lvl1pPr>
          </a:lstStyle>
          <a:p>
            <a:r>
              <a:rPr lang="en-GB"/>
              <a:t>Click to edit Master title style</a:t>
            </a:r>
            <a:endParaRPr lang="en-GB" dirty="0"/>
          </a:p>
        </p:txBody>
      </p:sp>
      <p:pic>
        <p:nvPicPr>
          <p:cNvPr id="6" name="Image 5" descr="Une image contenant texte&#10;&#10;Description générée automatiquement">
            <a:extLst>
              <a:ext uri="{FF2B5EF4-FFF2-40B4-BE49-F238E27FC236}">
                <a16:creationId xmlns:a16="http://schemas.microsoft.com/office/drawing/2014/main" xmlns="" id="{4E7913BD-2F2A-43EA-9355-0DD8C035B5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014016" y="246471"/>
            <a:ext cx="3078000" cy="1248074"/>
          </a:xfrm>
          <a:prstGeom prst="rect">
            <a:avLst/>
          </a:prstGeom>
        </p:spPr>
      </p:pic>
    </p:spTree>
    <p:extLst>
      <p:ext uri="{BB962C8B-B14F-4D97-AF65-F5344CB8AC3E}">
        <p14:creationId xmlns:p14="http://schemas.microsoft.com/office/powerpoint/2010/main" val="137431735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2" y="1447201"/>
            <a:ext cx="11379201" cy="502261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itle 10">
            <a:extLst>
              <a:ext uri="{FF2B5EF4-FFF2-40B4-BE49-F238E27FC236}">
                <a16:creationId xmlns:a16="http://schemas.microsoft.com/office/drawing/2014/main" xmlns="" id="{006B5C2B-B0BF-4136-9EC7-0E7F54D1D264}"/>
              </a:ext>
            </a:extLst>
          </p:cNvPr>
          <p:cNvSpPr>
            <a:spLocks noGrp="1"/>
          </p:cNvSpPr>
          <p:nvPr>
            <p:ph type="title"/>
          </p:nvPr>
        </p:nvSpPr>
        <p:spPr/>
        <p:txBody>
          <a:bodyPr/>
          <a:lstStyle/>
          <a:p>
            <a:r>
              <a:rPr lang="en-GB"/>
              <a:t>Click to edit Master title style</a:t>
            </a:r>
            <a:endParaRPr lang="en-GB" dirty="0"/>
          </a:p>
        </p:txBody>
      </p:sp>
    </p:spTree>
    <p:extLst>
      <p:ext uri="{BB962C8B-B14F-4D97-AF65-F5344CB8AC3E}">
        <p14:creationId xmlns:p14="http://schemas.microsoft.com/office/powerpoint/2010/main" val="5508180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title and content ">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2" y="1899138"/>
            <a:ext cx="11379201" cy="457067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Espace réservé du texte 4"/>
          <p:cNvSpPr>
            <a:spLocks noGrp="1"/>
          </p:cNvSpPr>
          <p:nvPr>
            <p:ph type="body" sz="quarter" idx="11" hasCustomPrompt="1"/>
          </p:nvPr>
        </p:nvSpPr>
        <p:spPr>
          <a:xfrm>
            <a:off x="404813" y="1327150"/>
            <a:ext cx="11379200" cy="457688"/>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2" name="Title 1">
            <a:extLst>
              <a:ext uri="{FF2B5EF4-FFF2-40B4-BE49-F238E27FC236}">
                <a16:creationId xmlns:a16="http://schemas.microsoft.com/office/drawing/2014/main" xmlns="" id="{171054D7-80F5-442C-9F9E-FCC6CF14C5F1}"/>
              </a:ext>
            </a:extLst>
          </p:cNvPr>
          <p:cNvSpPr>
            <a:spLocks noGrp="1"/>
          </p:cNvSpPr>
          <p:nvPr>
            <p:ph type="title"/>
          </p:nvPr>
        </p:nvSpPr>
        <p:spPr/>
        <p:txBody>
          <a:bodyPr/>
          <a:lstStyle/>
          <a:p>
            <a:r>
              <a:rPr lang="en-GB"/>
              <a:t>Click to edit Master title style</a:t>
            </a:r>
            <a:endParaRPr lang="de-DE" dirty="0"/>
          </a:p>
        </p:txBody>
      </p:sp>
    </p:spTree>
    <p:extLst>
      <p:ext uri="{BB962C8B-B14F-4D97-AF65-F5344CB8AC3E}">
        <p14:creationId xmlns:p14="http://schemas.microsoft.com/office/powerpoint/2010/main" val="2243589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5" name="Espace réservé du texte 4"/>
          <p:cNvSpPr>
            <a:spLocks noGrp="1"/>
          </p:cNvSpPr>
          <p:nvPr>
            <p:ph type="body" sz="quarter" idx="11" hasCustomPrompt="1"/>
          </p:nvPr>
        </p:nvSpPr>
        <p:spPr>
          <a:xfrm>
            <a:off x="404813" y="1327150"/>
            <a:ext cx="11379200" cy="457688"/>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2" name="Title 1">
            <a:extLst>
              <a:ext uri="{FF2B5EF4-FFF2-40B4-BE49-F238E27FC236}">
                <a16:creationId xmlns:a16="http://schemas.microsoft.com/office/drawing/2014/main" xmlns="" id="{171054D7-80F5-442C-9F9E-FCC6CF14C5F1}"/>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1042031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6" name="Text Placeholder 7">
            <a:extLst>
              <a:ext uri="{FF2B5EF4-FFF2-40B4-BE49-F238E27FC236}">
                <a16:creationId xmlns:a16="http://schemas.microsoft.com/office/drawing/2014/main" xmlns=""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itle 1">
            <a:extLst>
              <a:ext uri="{FF2B5EF4-FFF2-40B4-BE49-F238E27FC236}">
                <a16:creationId xmlns:a16="http://schemas.microsoft.com/office/drawing/2014/main" xmlns="" id="{D996D1AE-BB05-402A-8454-CE893B60496E}"/>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870050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xmlns=""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9" name="Text Placeholder 7">
            <a:extLst>
              <a:ext uri="{FF2B5EF4-FFF2-40B4-BE49-F238E27FC236}">
                <a16:creationId xmlns:a16="http://schemas.microsoft.com/office/drawing/2014/main" xmlns=""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7">
            <a:extLst>
              <a:ext uri="{FF2B5EF4-FFF2-40B4-BE49-F238E27FC236}">
                <a16:creationId xmlns:a16="http://schemas.microsoft.com/office/drawing/2014/main" xmlns="" id="{D8D7F005-BA7C-423E-87B0-6782D88233F6}"/>
              </a:ext>
            </a:extLst>
          </p:cNvPr>
          <p:cNvSpPr>
            <a:spLocks noGrp="1"/>
          </p:cNvSpPr>
          <p:nvPr>
            <p:ph type="body" sz="quarter" idx="15" hasCustomPrompt="1"/>
          </p:nvPr>
        </p:nvSpPr>
        <p:spPr>
          <a:xfrm>
            <a:off x="4371047" y="1327151"/>
            <a:ext cx="3456432" cy="743987"/>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11" name="Text Placeholder 7">
            <a:extLst>
              <a:ext uri="{FF2B5EF4-FFF2-40B4-BE49-F238E27FC236}">
                <a16:creationId xmlns:a16="http://schemas.microsoft.com/office/drawing/2014/main" xmlns=""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2" name="Text Placeholder 7">
            <a:extLst>
              <a:ext uri="{FF2B5EF4-FFF2-40B4-BE49-F238E27FC236}">
                <a16:creationId xmlns:a16="http://schemas.microsoft.com/office/drawing/2014/main" xmlns="" id="{D8D7F005-BA7C-423E-87B0-6782D88233F6}"/>
              </a:ext>
            </a:extLst>
          </p:cNvPr>
          <p:cNvSpPr>
            <a:spLocks noGrp="1"/>
          </p:cNvSpPr>
          <p:nvPr>
            <p:ph type="body" sz="quarter" idx="17" hasCustomPrompt="1"/>
          </p:nvPr>
        </p:nvSpPr>
        <p:spPr>
          <a:xfrm>
            <a:off x="8330755" y="1327151"/>
            <a:ext cx="3456432" cy="743987"/>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5" name="Title 4">
            <a:extLst>
              <a:ext uri="{FF2B5EF4-FFF2-40B4-BE49-F238E27FC236}">
                <a16:creationId xmlns:a16="http://schemas.microsoft.com/office/drawing/2014/main" xmlns="" id="{294515F3-E20E-47CC-8314-0A030AB3D1FD}"/>
              </a:ext>
            </a:extLst>
          </p:cNvPr>
          <p:cNvSpPr>
            <a:spLocks noGrp="1"/>
          </p:cNvSpPr>
          <p:nvPr>
            <p:ph type="title"/>
          </p:nvPr>
        </p:nvSpPr>
        <p:spPr/>
        <p:txBody>
          <a:bodyPr/>
          <a:lstStyle/>
          <a:p>
            <a:r>
              <a:rPr lang="en-GB"/>
              <a:t>Click to edit Master title style</a:t>
            </a:r>
            <a:endParaRPr lang="de-DE" dirty="0"/>
          </a:p>
        </p:txBody>
      </p:sp>
    </p:spTree>
    <p:extLst>
      <p:ext uri="{BB962C8B-B14F-4D97-AF65-F5344CB8AC3E}">
        <p14:creationId xmlns:p14="http://schemas.microsoft.com/office/powerpoint/2010/main" val="1541078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vmlDrawing" Target="../drawings/vmlDrawing1.v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slideLayout" Target="../slideLayouts/slideLayout30.xml"/><Relationship Id="rId7" Type="http://schemas.openxmlformats.org/officeDocument/2006/relationships/tags" Target="../tags/tag1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vmlDrawing" Target="../drawings/vmlDrawing5.vml"/><Relationship Id="rId5" Type="http://schemas.openxmlformats.org/officeDocument/2006/relationships/theme" Target="../theme/theme2.xml"/><Relationship Id="rId4" Type="http://schemas.openxmlformats.org/officeDocument/2006/relationships/slideLayout" Target="../slideLayouts/slideLayout31.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30"/>
            </p:custDataLst>
            <p:extLst>
              <p:ext uri="{D42A27DB-BD31-4B8C-83A1-F6EECF244321}">
                <p14:modId xmlns:p14="http://schemas.microsoft.com/office/powerpoint/2010/main" val="197578679"/>
              </p:ext>
            </p:ext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027" name="think-cell Slide" r:id="rId31" imgW="270" imgH="270" progId="TCLayout.ActiveDocument.1">
                  <p:embed/>
                </p:oleObj>
              </mc:Choice>
              <mc:Fallback>
                <p:oleObj name="think-cell Slide" r:id="rId31" imgW="270" imgH="270" progId="TCLayout.ActiveDocument.1">
                  <p:embed/>
                  <p:pic>
                    <p:nvPicPr>
                      <p:cNvPr id="21" name="Object 20" hidden="1"/>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p:spPr>
                  </p:pic>
                </p:oleObj>
              </mc:Fallback>
            </mc:AlternateContent>
          </a:graphicData>
        </a:graphic>
      </p:graphicFrame>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 name="Title Placeholder 1"/>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grpSp>
        <p:nvGrpSpPr>
          <p:cNvPr id="3" name="Group 2">
            <a:extLst>
              <a:ext uri="{FF2B5EF4-FFF2-40B4-BE49-F238E27FC236}">
                <a16:creationId xmlns:a16="http://schemas.microsoft.com/office/drawing/2014/main" xmlns="" id="{7D254FA0-1CD0-4186-9223-F354145FAE6C}"/>
              </a:ext>
            </a:extLst>
          </p:cNvPr>
          <p:cNvGrpSpPr/>
          <p:nvPr userDrawn="1"/>
        </p:nvGrpSpPr>
        <p:grpSpPr>
          <a:xfrm>
            <a:off x="12295891" y="1659"/>
            <a:ext cx="360000" cy="2069166"/>
            <a:chOff x="12498114" y="115959"/>
            <a:chExt cx="360000" cy="2069166"/>
          </a:xfrm>
        </p:grpSpPr>
        <p:sp>
          <p:nvSpPr>
            <p:cNvPr id="11" name="Rectangle 10">
              <a:extLst>
                <a:ext uri="{FF2B5EF4-FFF2-40B4-BE49-F238E27FC236}">
                  <a16:creationId xmlns:a16="http://schemas.microsoft.com/office/drawing/2014/main" xmlns="" id="{EF1244FD-1856-4971-9A73-AD6DF3F42A90}"/>
                </a:ext>
              </a:extLst>
            </p:cNvPr>
            <p:cNvSpPr/>
            <p:nvPr/>
          </p:nvSpPr>
          <p:spPr>
            <a:xfrm>
              <a:off x="12498114" y="115959"/>
              <a:ext cx="360000" cy="4068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latin typeface="Ubuntu" panose="020B0504030602030204" pitchFamily="34" charset="0"/>
                </a:rPr>
                <a:t>1</a:t>
              </a:r>
            </a:p>
            <a:p>
              <a:pPr algn="ctr">
                <a:lnSpc>
                  <a:spcPct val="90000"/>
                </a:lnSpc>
                <a:spcAft>
                  <a:spcPts val="0"/>
                </a:spcAft>
              </a:pPr>
              <a:r>
                <a:rPr lang="en-GB" sz="700" dirty="0">
                  <a:latin typeface="Ubuntu" panose="020B0504030602030204" pitchFamily="34" charset="0"/>
                </a:rPr>
                <a:t>112</a:t>
              </a:r>
            </a:p>
            <a:p>
              <a:pPr algn="ctr">
                <a:lnSpc>
                  <a:spcPct val="90000"/>
                </a:lnSpc>
                <a:spcAft>
                  <a:spcPts val="0"/>
                </a:spcAft>
              </a:pPr>
              <a:r>
                <a:rPr lang="en-GB" sz="700" dirty="0">
                  <a:latin typeface="Ubuntu" panose="020B0504030602030204" pitchFamily="34" charset="0"/>
                </a:rPr>
                <a:t>173</a:t>
              </a:r>
            </a:p>
          </p:txBody>
        </p:sp>
        <p:sp>
          <p:nvSpPr>
            <p:cNvPr id="12" name="Rectangle 11">
              <a:extLst>
                <a:ext uri="{FF2B5EF4-FFF2-40B4-BE49-F238E27FC236}">
                  <a16:creationId xmlns:a16="http://schemas.microsoft.com/office/drawing/2014/main" xmlns="" id="{22B40C78-6F20-4C95-AB26-B29FEC0FF747}"/>
                </a:ext>
              </a:extLst>
            </p:cNvPr>
            <p:cNvSpPr/>
            <p:nvPr/>
          </p:nvSpPr>
          <p:spPr>
            <a:xfrm>
              <a:off x="12498114" y="533371"/>
              <a:ext cx="360000" cy="406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solidFill>
                    <a:schemeClr val="tx1"/>
                  </a:solidFill>
                  <a:latin typeface="Ubuntu" panose="020B0504030602030204" pitchFamily="34" charset="0"/>
                </a:rPr>
                <a:t>18</a:t>
              </a:r>
            </a:p>
            <a:p>
              <a:pPr algn="ctr">
                <a:lnSpc>
                  <a:spcPct val="90000"/>
                </a:lnSpc>
                <a:spcAft>
                  <a:spcPts val="0"/>
                </a:spcAft>
              </a:pPr>
              <a:r>
                <a:rPr lang="en-GB" sz="700" dirty="0">
                  <a:solidFill>
                    <a:schemeClr val="tx1"/>
                  </a:solidFill>
                  <a:latin typeface="Ubuntu" panose="020B0504030602030204" pitchFamily="34" charset="0"/>
                </a:rPr>
                <a:t>171</a:t>
              </a:r>
            </a:p>
            <a:p>
              <a:pPr algn="ctr">
                <a:lnSpc>
                  <a:spcPct val="90000"/>
                </a:lnSpc>
                <a:spcAft>
                  <a:spcPts val="0"/>
                </a:spcAft>
              </a:pPr>
              <a:r>
                <a:rPr lang="en-GB" sz="700" dirty="0">
                  <a:solidFill>
                    <a:schemeClr val="tx1"/>
                  </a:solidFill>
                  <a:latin typeface="Ubuntu" panose="020B0504030602030204" pitchFamily="34" charset="0"/>
                </a:rPr>
                <a:t>219</a:t>
              </a:r>
            </a:p>
          </p:txBody>
        </p:sp>
        <p:sp>
          <p:nvSpPr>
            <p:cNvPr id="13" name="Rectangle 12">
              <a:extLst>
                <a:ext uri="{FF2B5EF4-FFF2-40B4-BE49-F238E27FC236}">
                  <a16:creationId xmlns:a16="http://schemas.microsoft.com/office/drawing/2014/main" xmlns="" id="{1AED4E7D-39CE-49AE-9D4C-16EA940CBE5F}"/>
                </a:ext>
              </a:extLst>
            </p:cNvPr>
            <p:cNvSpPr/>
            <p:nvPr/>
          </p:nvSpPr>
          <p:spPr>
            <a:xfrm>
              <a:off x="12498114" y="950783"/>
              <a:ext cx="360000" cy="40680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latin typeface="Ubuntu" panose="020B0504030602030204" pitchFamily="34" charset="0"/>
                </a:rPr>
                <a:t>43</a:t>
              </a:r>
            </a:p>
            <a:p>
              <a:pPr algn="ctr">
                <a:lnSpc>
                  <a:spcPct val="90000"/>
                </a:lnSpc>
                <a:spcAft>
                  <a:spcPts val="0"/>
                </a:spcAft>
              </a:pPr>
              <a:r>
                <a:rPr lang="en-GB" sz="700" dirty="0">
                  <a:latin typeface="Ubuntu" panose="020B0504030602030204" pitchFamily="34" charset="0"/>
                </a:rPr>
                <a:t>10</a:t>
              </a:r>
            </a:p>
            <a:p>
              <a:pPr algn="ctr">
                <a:lnSpc>
                  <a:spcPct val="90000"/>
                </a:lnSpc>
                <a:spcAft>
                  <a:spcPts val="0"/>
                </a:spcAft>
              </a:pPr>
              <a:r>
                <a:rPr lang="en-GB" sz="700" dirty="0">
                  <a:latin typeface="Ubuntu" panose="020B0504030602030204" pitchFamily="34" charset="0"/>
                </a:rPr>
                <a:t>61</a:t>
              </a:r>
            </a:p>
          </p:txBody>
        </p:sp>
        <p:sp>
          <p:nvSpPr>
            <p:cNvPr id="14" name="Rectangle 13">
              <a:extLst>
                <a:ext uri="{FF2B5EF4-FFF2-40B4-BE49-F238E27FC236}">
                  <a16:creationId xmlns:a16="http://schemas.microsoft.com/office/drawing/2014/main" xmlns="" id="{392DC803-B0F7-4D0E-81CA-9DDCB14FA42C}"/>
                </a:ext>
              </a:extLst>
            </p:cNvPr>
            <p:cNvSpPr/>
            <p:nvPr/>
          </p:nvSpPr>
          <p:spPr>
            <a:xfrm>
              <a:off x="12498114" y="1364202"/>
              <a:ext cx="360000" cy="406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latin typeface="Ubuntu" panose="020B0504030602030204" pitchFamily="34" charset="0"/>
                </a:rPr>
                <a:t>39</a:t>
              </a:r>
            </a:p>
            <a:p>
              <a:pPr algn="ctr">
                <a:lnSpc>
                  <a:spcPct val="90000"/>
                </a:lnSpc>
                <a:spcAft>
                  <a:spcPts val="0"/>
                </a:spcAft>
              </a:pPr>
              <a:r>
                <a:rPr lang="en-GB" sz="700" dirty="0">
                  <a:latin typeface="Ubuntu" panose="020B0504030602030204" pitchFamily="34" charset="0"/>
                </a:rPr>
                <a:t>41</a:t>
              </a:r>
            </a:p>
            <a:p>
              <a:pPr algn="ctr">
                <a:lnSpc>
                  <a:spcPct val="90000"/>
                </a:lnSpc>
                <a:spcAft>
                  <a:spcPts val="0"/>
                </a:spcAft>
              </a:pPr>
              <a:r>
                <a:rPr lang="en-GB" sz="700" dirty="0">
                  <a:latin typeface="Ubuntu" panose="020B0504030602030204" pitchFamily="34" charset="0"/>
                </a:rPr>
                <a:t>54</a:t>
              </a:r>
            </a:p>
          </p:txBody>
        </p:sp>
        <p:sp>
          <p:nvSpPr>
            <p:cNvPr id="63" name="Rectangle 62">
              <a:extLst>
                <a:ext uri="{FF2B5EF4-FFF2-40B4-BE49-F238E27FC236}">
                  <a16:creationId xmlns:a16="http://schemas.microsoft.com/office/drawing/2014/main" xmlns="" id="{B60470E2-9B98-4C49-AC1B-A56CD2EB54B9}"/>
                </a:ext>
              </a:extLst>
            </p:cNvPr>
            <p:cNvSpPr/>
            <p:nvPr/>
          </p:nvSpPr>
          <p:spPr>
            <a:xfrm>
              <a:off x="12498114" y="1778325"/>
              <a:ext cx="360000" cy="406800"/>
            </a:xfrm>
            <a:prstGeom prst="rect">
              <a:avLst/>
            </a:prstGeom>
            <a:solidFill>
              <a:schemeClr val="bg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solidFill>
                    <a:schemeClr val="tx1"/>
                  </a:solidFill>
                  <a:latin typeface="Ubuntu" panose="020B0504030602030204" pitchFamily="34" charset="0"/>
                </a:rPr>
                <a:t>236</a:t>
              </a:r>
            </a:p>
            <a:p>
              <a:pPr algn="ctr">
                <a:lnSpc>
                  <a:spcPct val="90000"/>
                </a:lnSpc>
                <a:spcAft>
                  <a:spcPts val="0"/>
                </a:spcAft>
              </a:pPr>
              <a:r>
                <a:rPr lang="en-GB" sz="700" dirty="0">
                  <a:solidFill>
                    <a:schemeClr val="tx1"/>
                  </a:solidFill>
                  <a:latin typeface="Ubuntu" panose="020B0504030602030204" pitchFamily="34" charset="0"/>
                </a:rPr>
                <a:t>236</a:t>
              </a:r>
            </a:p>
            <a:p>
              <a:pPr algn="ctr">
                <a:lnSpc>
                  <a:spcPct val="90000"/>
                </a:lnSpc>
                <a:spcAft>
                  <a:spcPts val="0"/>
                </a:spcAft>
              </a:pPr>
              <a:r>
                <a:rPr lang="en-GB" sz="700" dirty="0">
                  <a:solidFill>
                    <a:schemeClr val="tx1"/>
                  </a:solidFill>
                  <a:latin typeface="Ubuntu" panose="020B0504030602030204" pitchFamily="34" charset="0"/>
                </a:rPr>
                <a:t>236</a:t>
              </a:r>
            </a:p>
          </p:txBody>
        </p:sp>
      </p:grpSp>
      <p:grpSp>
        <p:nvGrpSpPr>
          <p:cNvPr id="4096" name="Groupe 4095">
            <a:extLst>
              <a:ext uri="{FF2B5EF4-FFF2-40B4-BE49-F238E27FC236}">
                <a16:creationId xmlns:a16="http://schemas.microsoft.com/office/drawing/2014/main" xmlns="" id="{4ADC82C4-641D-4930-B946-DC8978F5F98C}"/>
              </a:ext>
            </a:extLst>
          </p:cNvPr>
          <p:cNvGrpSpPr/>
          <p:nvPr/>
        </p:nvGrpSpPr>
        <p:grpSpPr>
          <a:xfrm>
            <a:off x="12295891" y="4289244"/>
            <a:ext cx="1462993" cy="2058800"/>
            <a:chOff x="12432704" y="1992581"/>
            <a:chExt cx="1462993" cy="2058800"/>
          </a:xfrm>
        </p:grpSpPr>
        <p:sp>
          <p:nvSpPr>
            <p:cNvPr id="41" name="Forme libre : forme 40">
              <a:extLst>
                <a:ext uri="{FF2B5EF4-FFF2-40B4-BE49-F238E27FC236}">
                  <a16:creationId xmlns:a16="http://schemas.microsoft.com/office/drawing/2014/main" xmlns="" id="{EC826880-5A3C-4E1C-81B2-A1CB9E331DC3}"/>
                </a:ext>
              </a:extLst>
            </p:cNvPr>
            <p:cNvSpPr/>
            <p:nvPr/>
          </p:nvSpPr>
          <p:spPr>
            <a:xfrm>
              <a:off x="12800391"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8E12"/>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142</a:t>
              </a:r>
            </a:p>
            <a:p>
              <a:pPr algn="ctr">
                <a:lnSpc>
                  <a:spcPct val="90000"/>
                </a:lnSpc>
                <a:spcAft>
                  <a:spcPts val="0"/>
                </a:spcAft>
              </a:pPr>
              <a:r>
                <a:rPr lang="en-US" sz="700" dirty="0">
                  <a:latin typeface="Ubuntu" panose="020B0504030602030204" pitchFamily="34" charset="0"/>
                </a:rPr>
                <a:t>18</a:t>
              </a:r>
            </a:p>
          </p:txBody>
        </p:sp>
        <p:sp>
          <p:nvSpPr>
            <p:cNvPr id="42" name="Forme libre : forme 41">
              <a:extLst>
                <a:ext uri="{FF2B5EF4-FFF2-40B4-BE49-F238E27FC236}">
                  <a16:creationId xmlns:a16="http://schemas.microsoft.com/office/drawing/2014/main" xmlns="" id="{44796AC3-FBF9-498C-9326-20ACFCF63EE6}"/>
                </a:ext>
              </a:extLst>
            </p:cNvPr>
            <p:cNvSpPr/>
            <p:nvPr/>
          </p:nvSpPr>
          <p:spPr>
            <a:xfrm>
              <a:off x="12800391"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9C29"/>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156</a:t>
              </a:r>
            </a:p>
            <a:p>
              <a:pPr algn="ctr">
                <a:lnSpc>
                  <a:spcPct val="90000"/>
                </a:lnSpc>
                <a:spcAft>
                  <a:spcPts val="0"/>
                </a:spcAft>
              </a:pPr>
              <a:r>
                <a:rPr lang="en-US" sz="700" dirty="0">
                  <a:latin typeface="Ubuntu" panose="020B0504030602030204" pitchFamily="34" charset="0"/>
                </a:rPr>
                <a:t>41</a:t>
              </a:r>
            </a:p>
          </p:txBody>
        </p:sp>
        <p:sp>
          <p:nvSpPr>
            <p:cNvPr id="43" name="Forme libre : forme 42">
              <a:extLst>
                <a:ext uri="{FF2B5EF4-FFF2-40B4-BE49-F238E27FC236}">
                  <a16:creationId xmlns:a16="http://schemas.microsoft.com/office/drawing/2014/main" xmlns="" id="{2D1DB5D7-2017-4A8F-80D6-C8641C9CE84C}"/>
                </a:ext>
              </a:extLst>
            </p:cNvPr>
            <p:cNvSpPr/>
            <p:nvPr/>
          </p:nvSpPr>
          <p:spPr>
            <a:xfrm>
              <a:off x="12800391"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B24A"/>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178</a:t>
              </a:r>
            </a:p>
            <a:p>
              <a:pPr algn="ctr">
                <a:lnSpc>
                  <a:spcPct val="90000"/>
                </a:lnSpc>
                <a:spcAft>
                  <a:spcPts val="0"/>
                </a:spcAft>
              </a:pPr>
              <a:r>
                <a:rPr lang="en-US" sz="700" dirty="0">
                  <a:latin typeface="Ubuntu" panose="020B0504030602030204" pitchFamily="34" charset="0"/>
                </a:rPr>
                <a:t>74</a:t>
              </a:r>
            </a:p>
          </p:txBody>
        </p:sp>
        <p:sp>
          <p:nvSpPr>
            <p:cNvPr id="44" name="Forme libre : forme 43">
              <a:extLst>
                <a:ext uri="{FF2B5EF4-FFF2-40B4-BE49-F238E27FC236}">
                  <a16:creationId xmlns:a16="http://schemas.microsoft.com/office/drawing/2014/main" xmlns="" id="{92191BDF-6BAB-45F9-9FA1-89C34179FD61}"/>
                </a:ext>
              </a:extLst>
            </p:cNvPr>
            <p:cNvSpPr/>
            <p:nvPr/>
          </p:nvSpPr>
          <p:spPr>
            <a:xfrm>
              <a:off x="12800391"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068"/>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208</a:t>
              </a:r>
            </a:p>
            <a:p>
              <a:pPr algn="ctr">
                <a:lnSpc>
                  <a:spcPct val="90000"/>
                </a:lnSpc>
                <a:spcAft>
                  <a:spcPts val="0"/>
                </a:spcAft>
              </a:pPr>
              <a:r>
                <a:rPr lang="en-US" sz="700" dirty="0">
                  <a:latin typeface="Ubuntu" panose="020B0504030602030204" pitchFamily="34" charset="0"/>
                </a:rPr>
                <a:t>104</a:t>
              </a:r>
            </a:p>
          </p:txBody>
        </p:sp>
        <p:sp>
          <p:nvSpPr>
            <p:cNvPr id="45" name="Forme libre : forme 44">
              <a:extLst>
                <a:ext uri="{FF2B5EF4-FFF2-40B4-BE49-F238E27FC236}">
                  <a16:creationId xmlns:a16="http://schemas.microsoft.com/office/drawing/2014/main" xmlns="" id="{EF971F25-4035-43BA-BC8C-22E9B837A713}"/>
                </a:ext>
              </a:extLst>
            </p:cNvPr>
            <p:cNvSpPr/>
            <p:nvPr/>
          </p:nvSpPr>
          <p:spPr>
            <a:xfrm>
              <a:off x="12800391"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A80"/>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218</a:t>
              </a:r>
            </a:p>
            <a:p>
              <a:pPr algn="ctr">
                <a:lnSpc>
                  <a:spcPct val="90000"/>
                </a:lnSpc>
                <a:spcAft>
                  <a:spcPts val="0"/>
                </a:spcAft>
              </a:pPr>
              <a:r>
                <a:rPr lang="en-US" sz="700" dirty="0">
                  <a:latin typeface="Ubuntu" panose="020B0504030602030204" pitchFamily="34" charset="0"/>
                </a:rPr>
                <a:t>128</a:t>
              </a:r>
            </a:p>
          </p:txBody>
        </p:sp>
        <p:sp>
          <p:nvSpPr>
            <p:cNvPr id="46" name="Forme libre : forme 45">
              <a:extLst>
                <a:ext uri="{FF2B5EF4-FFF2-40B4-BE49-F238E27FC236}">
                  <a16:creationId xmlns:a16="http://schemas.microsoft.com/office/drawing/2014/main" xmlns="" id="{F5691FCB-A410-4C6B-963D-15CCFA8EB678}"/>
                </a:ext>
              </a:extLst>
            </p:cNvPr>
            <p:cNvSpPr/>
            <p:nvPr/>
          </p:nvSpPr>
          <p:spPr>
            <a:xfrm>
              <a:off x="13168875"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42142E"/>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66</a:t>
              </a:r>
            </a:p>
            <a:p>
              <a:pPr algn="ctr">
                <a:lnSpc>
                  <a:spcPct val="90000"/>
                </a:lnSpc>
                <a:spcAft>
                  <a:spcPts val="0"/>
                </a:spcAft>
              </a:pPr>
              <a:r>
                <a:rPr lang="en-US" sz="700" dirty="0">
                  <a:solidFill>
                    <a:schemeClr val="bg1"/>
                  </a:solidFill>
                  <a:latin typeface="Ubuntu" panose="020B0504030602030204" pitchFamily="34" charset="0"/>
                </a:rPr>
                <a:t>20</a:t>
              </a:r>
            </a:p>
            <a:p>
              <a:pPr algn="ctr">
                <a:lnSpc>
                  <a:spcPct val="90000"/>
                </a:lnSpc>
                <a:spcAft>
                  <a:spcPts val="0"/>
                </a:spcAft>
              </a:pPr>
              <a:r>
                <a:rPr lang="en-US" sz="700" dirty="0">
                  <a:solidFill>
                    <a:schemeClr val="bg1"/>
                  </a:solidFill>
                  <a:latin typeface="Ubuntu" panose="020B0504030602030204" pitchFamily="34" charset="0"/>
                </a:rPr>
                <a:t>46</a:t>
              </a:r>
            </a:p>
          </p:txBody>
        </p:sp>
        <p:sp>
          <p:nvSpPr>
            <p:cNvPr id="47" name="Forme libre : forme 46">
              <a:extLst>
                <a:ext uri="{FF2B5EF4-FFF2-40B4-BE49-F238E27FC236}">
                  <a16:creationId xmlns:a16="http://schemas.microsoft.com/office/drawing/2014/main" xmlns="" id="{D0F79893-1FFE-4F7F-B020-867CE988C67E}"/>
                </a:ext>
              </a:extLst>
            </p:cNvPr>
            <p:cNvSpPr/>
            <p:nvPr/>
          </p:nvSpPr>
          <p:spPr>
            <a:xfrm>
              <a:off x="13168875"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90A42"/>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89</a:t>
              </a:r>
            </a:p>
            <a:p>
              <a:pPr algn="ctr">
                <a:lnSpc>
                  <a:spcPct val="90000"/>
                </a:lnSpc>
                <a:spcAft>
                  <a:spcPts val="0"/>
                </a:spcAft>
              </a:pPr>
              <a:r>
                <a:rPr lang="en-US" sz="700" dirty="0">
                  <a:solidFill>
                    <a:schemeClr val="bg1"/>
                  </a:solidFill>
                  <a:latin typeface="Ubuntu" panose="020B0504030602030204" pitchFamily="34" charset="0"/>
                </a:rPr>
                <a:t>10</a:t>
              </a:r>
            </a:p>
            <a:p>
              <a:pPr algn="ctr">
                <a:lnSpc>
                  <a:spcPct val="90000"/>
                </a:lnSpc>
                <a:spcAft>
                  <a:spcPts val="0"/>
                </a:spcAft>
              </a:pPr>
              <a:r>
                <a:rPr lang="en-US" sz="700" dirty="0">
                  <a:solidFill>
                    <a:schemeClr val="bg1"/>
                  </a:solidFill>
                  <a:latin typeface="Ubuntu" panose="020B0504030602030204" pitchFamily="34" charset="0"/>
                </a:rPr>
                <a:t>66</a:t>
              </a:r>
            </a:p>
          </p:txBody>
        </p:sp>
        <p:sp>
          <p:nvSpPr>
            <p:cNvPr id="48" name="Forme libre : forme 47">
              <a:extLst>
                <a:ext uri="{FF2B5EF4-FFF2-40B4-BE49-F238E27FC236}">
                  <a16:creationId xmlns:a16="http://schemas.microsoft.com/office/drawing/2014/main" xmlns="" id="{4BC28B06-4332-436B-9E8F-27299D73CB0F}"/>
                </a:ext>
              </a:extLst>
            </p:cNvPr>
            <p:cNvSpPr/>
            <p:nvPr/>
          </p:nvSpPr>
          <p:spPr>
            <a:xfrm>
              <a:off x="13168875"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750D5C"/>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117</a:t>
              </a:r>
            </a:p>
            <a:p>
              <a:pPr algn="ctr">
                <a:lnSpc>
                  <a:spcPct val="90000"/>
                </a:lnSpc>
                <a:spcAft>
                  <a:spcPts val="0"/>
                </a:spcAft>
              </a:pPr>
              <a:r>
                <a:rPr lang="en-US" sz="700" dirty="0">
                  <a:solidFill>
                    <a:schemeClr val="bg1"/>
                  </a:solidFill>
                  <a:latin typeface="Ubuntu" panose="020B0504030602030204" pitchFamily="34" charset="0"/>
                </a:rPr>
                <a:t>13</a:t>
              </a:r>
            </a:p>
            <a:p>
              <a:pPr algn="ctr">
                <a:lnSpc>
                  <a:spcPct val="90000"/>
                </a:lnSpc>
                <a:spcAft>
                  <a:spcPts val="0"/>
                </a:spcAft>
              </a:pPr>
              <a:r>
                <a:rPr lang="en-US" sz="700" dirty="0">
                  <a:solidFill>
                    <a:schemeClr val="bg1"/>
                  </a:solidFill>
                  <a:latin typeface="Ubuntu" panose="020B0504030602030204" pitchFamily="34" charset="0"/>
                </a:rPr>
                <a:t>92</a:t>
              </a:r>
            </a:p>
          </p:txBody>
        </p:sp>
        <p:sp>
          <p:nvSpPr>
            <p:cNvPr id="49" name="Forme libre : forme 48">
              <a:extLst>
                <a:ext uri="{FF2B5EF4-FFF2-40B4-BE49-F238E27FC236}">
                  <a16:creationId xmlns:a16="http://schemas.microsoft.com/office/drawing/2014/main" xmlns="" id="{90419B70-8C46-4DE8-9DD4-F2A6106ED6F5}"/>
                </a:ext>
              </a:extLst>
            </p:cNvPr>
            <p:cNvSpPr/>
            <p:nvPr/>
          </p:nvSpPr>
          <p:spPr>
            <a:xfrm>
              <a:off x="13168875"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02B73"/>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128</a:t>
              </a:r>
            </a:p>
            <a:p>
              <a:pPr algn="ctr">
                <a:lnSpc>
                  <a:spcPct val="90000"/>
                </a:lnSpc>
                <a:spcAft>
                  <a:spcPts val="0"/>
                </a:spcAft>
              </a:pPr>
              <a:r>
                <a:rPr lang="en-US" sz="700" dirty="0">
                  <a:solidFill>
                    <a:schemeClr val="bg1"/>
                  </a:solidFill>
                  <a:latin typeface="Ubuntu" panose="020B0504030602030204" pitchFamily="34" charset="0"/>
                </a:rPr>
                <a:t>43</a:t>
              </a:r>
            </a:p>
            <a:p>
              <a:pPr algn="ctr">
                <a:lnSpc>
                  <a:spcPct val="90000"/>
                </a:lnSpc>
                <a:spcAft>
                  <a:spcPts val="0"/>
                </a:spcAft>
              </a:pPr>
              <a:r>
                <a:rPr lang="en-US" sz="700" dirty="0">
                  <a:solidFill>
                    <a:schemeClr val="bg1"/>
                  </a:solidFill>
                  <a:latin typeface="Ubuntu" panose="020B0504030602030204" pitchFamily="34" charset="0"/>
                </a:rPr>
                <a:t>115</a:t>
              </a:r>
            </a:p>
          </p:txBody>
        </p:sp>
        <p:sp>
          <p:nvSpPr>
            <p:cNvPr id="50" name="Forme libre : forme 49">
              <a:extLst>
                <a:ext uri="{FF2B5EF4-FFF2-40B4-BE49-F238E27FC236}">
                  <a16:creationId xmlns:a16="http://schemas.microsoft.com/office/drawing/2014/main" xmlns="" id="{0A0CFFBA-E8FE-434D-9D74-BB9F352B4723}"/>
                </a:ext>
              </a:extLst>
            </p:cNvPr>
            <p:cNvSpPr/>
            <p:nvPr/>
          </p:nvSpPr>
          <p:spPr>
            <a:xfrm>
              <a:off x="13168875"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9E4780"/>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158</a:t>
              </a:r>
            </a:p>
            <a:p>
              <a:pPr algn="ctr">
                <a:lnSpc>
                  <a:spcPct val="90000"/>
                </a:lnSpc>
                <a:spcAft>
                  <a:spcPts val="0"/>
                </a:spcAft>
              </a:pPr>
              <a:r>
                <a:rPr lang="en-US" sz="700" dirty="0">
                  <a:solidFill>
                    <a:schemeClr val="bg1"/>
                  </a:solidFill>
                  <a:latin typeface="Ubuntu" panose="020B0504030602030204" pitchFamily="34" charset="0"/>
                </a:rPr>
                <a:t>71</a:t>
              </a:r>
            </a:p>
            <a:p>
              <a:pPr algn="ctr">
                <a:lnSpc>
                  <a:spcPct val="90000"/>
                </a:lnSpc>
                <a:spcAft>
                  <a:spcPts val="0"/>
                </a:spcAft>
              </a:pPr>
              <a:r>
                <a:rPr lang="en-US" sz="700" dirty="0">
                  <a:solidFill>
                    <a:schemeClr val="bg1"/>
                  </a:solidFill>
                  <a:latin typeface="Ubuntu" panose="020B0504030602030204" pitchFamily="34" charset="0"/>
                </a:rPr>
                <a:t>128</a:t>
              </a:r>
            </a:p>
          </p:txBody>
        </p:sp>
        <p:sp>
          <p:nvSpPr>
            <p:cNvPr id="51" name="Forme libre : forme 50">
              <a:extLst>
                <a:ext uri="{FF2B5EF4-FFF2-40B4-BE49-F238E27FC236}">
                  <a16:creationId xmlns:a16="http://schemas.microsoft.com/office/drawing/2014/main" xmlns="" id="{D041A42A-2FF1-4516-85CE-87051937629F}"/>
                </a:ext>
              </a:extLst>
            </p:cNvPr>
            <p:cNvSpPr/>
            <p:nvPr/>
          </p:nvSpPr>
          <p:spPr>
            <a:xfrm>
              <a:off x="13535697"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6001A"/>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166</a:t>
              </a:r>
            </a:p>
            <a:p>
              <a:pPr algn="ctr">
                <a:lnSpc>
                  <a:spcPct val="90000"/>
                </a:lnSpc>
                <a:spcAft>
                  <a:spcPts val="0"/>
                </a:spcAft>
              </a:pPr>
              <a:r>
                <a:rPr lang="en-US" sz="700" dirty="0">
                  <a:solidFill>
                    <a:schemeClr val="bg1"/>
                  </a:solidFill>
                  <a:latin typeface="Ubuntu" panose="020B0504030602030204" pitchFamily="34" charset="0"/>
                </a:rPr>
                <a:t>0</a:t>
              </a:r>
            </a:p>
            <a:p>
              <a:pPr algn="ctr">
                <a:lnSpc>
                  <a:spcPct val="90000"/>
                </a:lnSpc>
                <a:spcAft>
                  <a:spcPts val="0"/>
                </a:spcAft>
              </a:pPr>
              <a:r>
                <a:rPr lang="en-US" sz="700" dirty="0">
                  <a:solidFill>
                    <a:schemeClr val="bg1"/>
                  </a:solidFill>
                  <a:latin typeface="Ubuntu" panose="020B0504030602030204" pitchFamily="34" charset="0"/>
                </a:rPr>
                <a:t>26</a:t>
              </a:r>
            </a:p>
          </p:txBody>
        </p:sp>
        <p:sp>
          <p:nvSpPr>
            <p:cNvPr id="52" name="Forme libre : forme 51">
              <a:extLst>
                <a:ext uri="{FF2B5EF4-FFF2-40B4-BE49-F238E27FC236}">
                  <a16:creationId xmlns:a16="http://schemas.microsoft.com/office/drawing/2014/main" xmlns="" id="{02084D3E-01E3-4506-9076-881D83455262}"/>
                </a:ext>
              </a:extLst>
            </p:cNvPr>
            <p:cNvSpPr/>
            <p:nvPr/>
          </p:nvSpPr>
          <p:spPr>
            <a:xfrm>
              <a:off x="13535697"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30021"/>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227</a:t>
              </a:r>
            </a:p>
            <a:p>
              <a:pPr algn="ctr">
                <a:lnSpc>
                  <a:spcPct val="90000"/>
                </a:lnSpc>
                <a:spcAft>
                  <a:spcPts val="0"/>
                </a:spcAft>
              </a:pPr>
              <a:r>
                <a:rPr lang="en-US" sz="700" dirty="0">
                  <a:solidFill>
                    <a:schemeClr val="bg1"/>
                  </a:solidFill>
                  <a:latin typeface="Ubuntu" panose="020B0504030602030204" pitchFamily="34" charset="0"/>
                </a:rPr>
                <a:t>03</a:t>
              </a:r>
            </a:p>
            <a:p>
              <a:pPr algn="ctr">
                <a:lnSpc>
                  <a:spcPct val="90000"/>
                </a:lnSpc>
                <a:spcAft>
                  <a:spcPts val="0"/>
                </a:spcAft>
              </a:pPr>
              <a:r>
                <a:rPr lang="en-US" sz="700" dirty="0">
                  <a:solidFill>
                    <a:schemeClr val="bg1"/>
                  </a:solidFill>
                  <a:latin typeface="Ubuntu" panose="020B0504030602030204" pitchFamily="34" charset="0"/>
                </a:rPr>
                <a:t>33</a:t>
              </a:r>
            </a:p>
          </p:txBody>
        </p:sp>
        <p:sp>
          <p:nvSpPr>
            <p:cNvPr id="53" name="Forme libre : forme 52">
              <a:extLst>
                <a:ext uri="{FF2B5EF4-FFF2-40B4-BE49-F238E27FC236}">
                  <a16:creationId xmlns:a16="http://schemas.microsoft.com/office/drawing/2014/main" xmlns="" id="{96939CDC-56D5-42B9-843A-231E1C541E5D}"/>
                </a:ext>
              </a:extLst>
            </p:cNvPr>
            <p:cNvSpPr/>
            <p:nvPr/>
          </p:nvSpPr>
          <p:spPr>
            <a:xfrm>
              <a:off x="13535697"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304D"/>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48</a:t>
              </a:r>
            </a:p>
            <a:p>
              <a:pPr algn="ctr">
                <a:lnSpc>
                  <a:spcPct val="90000"/>
                </a:lnSpc>
                <a:spcAft>
                  <a:spcPts val="0"/>
                </a:spcAft>
              </a:pPr>
              <a:r>
                <a:rPr lang="en-US" sz="700" dirty="0">
                  <a:latin typeface="Ubuntu" panose="020B0504030602030204" pitchFamily="34" charset="0"/>
                </a:rPr>
                <a:t>77</a:t>
              </a:r>
            </a:p>
          </p:txBody>
        </p:sp>
        <p:sp>
          <p:nvSpPr>
            <p:cNvPr id="54" name="Forme libre : forme 53">
              <a:extLst>
                <a:ext uri="{FF2B5EF4-FFF2-40B4-BE49-F238E27FC236}">
                  <a16:creationId xmlns:a16="http://schemas.microsoft.com/office/drawing/2014/main" xmlns="" id="{66B49780-B844-4D04-8283-E12AAC6933AF}"/>
                </a:ext>
              </a:extLst>
            </p:cNvPr>
            <p:cNvSpPr/>
            <p:nvPr/>
          </p:nvSpPr>
          <p:spPr>
            <a:xfrm>
              <a:off x="13535697"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455E"/>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69</a:t>
              </a:r>
            </a:p>
            <a:p>
              <a:pPr algn="ctr">
                <a:lnSpc>
                  <a:spcPct val="90000"/>
                </a:lnSpc>
                <a:spcAft>
                  <a:spcPts val="0"/>
                </a:spcAft>
              </a:pPr>
              <a:r>
                <a:rPr lang="en-US" sz="700" dirty="0">
                  <a:latin typeface="Ubuntu" panose="020B0504030602030204" pitchFamily="34" charset="0"/>
                </a:rPr>
                <a:t>94</a:t>
              </a:r>
            </a:p>
          </p:txBody>
        </p:sp>
        <p:sp>
          <p:nvSpPr>
            <p:cNvPr id="55" name="Forme libre : forme 54">
              <a:extLst>
                <a:ext uri="{FF2B5EF4-FFF2-40B4-BE49-F238E27FC236}">
                  <a16:creationId xmlns:a16="http://schemas.microsoft.com/office/drawing/2014/main" xmlns="" id="{FF82BEF1-5FD1-4558-9313-1606ABF3D69C}"/>
                </a:ext>
              </a:extLst>
            </p:cNvPr>
            <p:cNvSpPr/>
            <p:nvPr/>
          </p:nvSpPr>
          <p:spPr>
            <a:xfrm>
              <a:off x="13535697"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5770"/>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87</a:t>
              </a:r>
            </a:p>
            <a:p>
              <a:pPr algn="ctr">
                <a:lnSpc>
                  <a:spcPct val="90000"/>
                </a:lnSpc>
                <a:spcAft>
                  <a:spcPts val="0"/>
                </a:spcAft>
              </a:pPr>
              <a:r>
                <a:rPr lang="en-US" sz="700" dirty="0">
                  <a:latin typeface="Ubuntu" panose="020B0504030602030204" pitchFamily="34" charset="0"/>
                </a:rPr>
                <a:t>112</a:t>
              </a:r>
            </a:p>
          </p:txBody>
        </p:sp>
        <p:sp>
          <p:nvSpPr>
            <p:cNvPr id="56" name="Forme libre : forme 55">
              <a:extLst>
                <a:ext uri="{FF2B5EF4-FFF2-40B4-BE49-F238E27FC236}">
                  <a16:creationId xmlns:a16="http://schemas.microsoft.com/office/drawing/2014/main" xmlns="" id="{86AAEC8D-AC95-4215-80AB-61B5B47B8691}"/>
                </a:ext>
              </a:extLst>
            </p:cNvPr>
            <p:cNvSpPr/>
            <p:nvPr/>
          </p:nvSpPr>
          <p:spPr>
            <a:xfrm>
              <a:off x="12432704"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11B6F"/>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129</a:t>
              </a:r>
            </a:p>
            <a:p>
              <a:pPr algn="ctr">
                <a:lnSpc>
                  <a:spcPct val="90000"/>
                </a:lnSpc>
                <a:spcAft>
                  <a:spcPts val="0"/>
                </a:spcAft>
              </a:pPr>
              <a:r>
                <a:rPr lang="en-US" sz="700" dirty="0">
                  <a:solidFill>
                    <a:schemeClr val="bg1"/>
                  </a:solidFill>
                  <a:latin typeface="Ubuntu" panose="020B0504030602030204" pitchFamily="34" charset="0"/>
                </a:rPr>
                <a:t>27</a:t>
              </a:r>
            </a:p>
            <a:p>
              <a:pPr algn="ctr">
                <a:lnSpc>
                  <a:spcPct val="90000"/>
                </a:lnSpc>
                <a:spcAft>
                  <a:spcPts val="0"/>
                </a:spcAft>
              </a:pPr>
              <a:r>
                <a:rPr lang="en-US" sz="700" dirty="0">
                  <a:solidFill>
                    <a:schemeClr val="bg1"/>
                  </a:solidFill>
                  <a:latin typeface="Ubuntu" panose="020B0504030602030204" pitchFamily="34" charset="0"/>
                </a:rPr>
                <a:t>111</a:t>
              </a:r>
            </a:p>
          </p:txBody>
        </p:sp>
        <p:sp>
          <p:nvSpPr>
            <p:cNvPr id="57" name="Forme libre : forme 56">
              <a:extLst>
                <a:ext uri="{FF2B5EF4-FFF2-40B4-BE49-F238E27FC236}">
                  <a16:creationId xmlns:a16="http://schemas.microsoft.com/office/drawing/2014/main" xmlns="" id="{345AA905-3BBB-4015-9537-2162DD20DA02}"/>
                </a:ext>
              </a:extLst>
            </p:cNvPr>
            <p:cNvSpPr/>
            <p:nvPr/>
          </p:nvSpPr>
          <p:spPr>
            <a:xfrm>
              <a:off x="12432704"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12980"/>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161</a:t>
              </a:r>
            </a:p>
            <a:p>
              <a:pPr algn="ctr">
                <a:lnSpc>
                  <a:spcPct val="90000"/>
                </a:lnSpc>
                <a:spcAft>
                  <a:spcPts val="0"/>
                </a:spcAft>
              </a:pPr>
              <a:r>
                <a:rPr lang="en-US" sz="700" dirty="0">
                  <a:solidFill>
                    <a:schemeClr val="bg1"/>
                  </a:solidFill>
                  <a:latin typeface="Ubuntu" panose="020B0504030602030204" pitchFamily="34" charset="0"/>
                </a:rPr>
                <a:t>41</a:t>
              </a:r>
            </a:p>
            <a:p>
              <a:pPr algn="ctr">
                <a:lnSpc>
                  <a:spcPct val="90000"/>
                </a:lnSpc>
                <a:spcAft>
                  <a:spcPts val="0"/>
                </a:spcAft>
              </a:pPr>
              <a:r>
                <a:rPr lang="en-US" sz="700" dirty="0">
                  <a:solidFill>
                    <a:schemeClr val="bg1"/>
                  </a:solidFill>
                  <a:latin typeface="Ubuntu" panose="020B0504030602030204" pitchFamily="34" charset="0"/>
                </a:rPr>
                <a:t>128</a:t>
              </a:r>
            </a:p>
          </p:txBody>
        </p:sp>
        <p:sp>
          <p:nvSpPr>
            <p:cNvPr id="58" name="Forme libre : forme 57">
              <a:extLst>
                <a:ext uri="{FF2B5EF4-FFF2-40B4-BE49-F238E27FC236}">
                  <a16:creationId xmlns:a16="http://schemas.microsoft.com/office/drawing/2014/main" xmlns="" id="{8E50898F-084D-45EC-9EDA-C64E62F50B6F}"/>
                </a:ext>
              </a:extLst>
            </p:cNvPr>
            <p:cNvSpPr/>
            <p:nvPr/>
          </p:nvSpPr>
          <p:spPr>
            <a:xfrm>
              <a:off x="12432704"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BA2980"/>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186</a:t>
              </a:r>
            </a:p>
            <a:p>
              <a:pPr algn="ctr">
                <a:lnSpc>
                  <a:spcPct val="90000"/>
                </a:lnSpc>
                <a:spcAft>
                  <a:spcPts val="0"/>
                </a:spcAft>
              </a:pPr>
              <a:r>
                <a:rPr lang="en-US" sz="700" dirty="0">
                  <a:solidFill>
                    <a:schemeClr val="bg1"/>
                  </a:solidFill>
                  <a:latin typeface="Ubuntu" panose="020B0504030602030204" pitchFamily="34" charset="0"/>
                </a:rPr>
                <a:t>41</a:t>
              </a:r>
            </a:p>
            <a:p>
              <a:pPr algn="ctr">
                <a:lnSpc>
                  <a:spcPct val="90000"/>
                </a:lnSpc>
                <a:spcAft>
                  <a:spcPts val="0"/>
                </a:spcAft>
              </a:pPr>
              <a:r>
                <a:rPr lang="en-US" sz="700" dirty="0">
                  <a:solidFill>
                    <a:schemeClr val="bg1"/>
                  </a:solidFill>
                  <a:latin typeface="Ubuntu" panose="020B0504030602030204" pitchFamily="34" charset="0"/>
                </a:rPr>
                <a:t>128</a:t>
              </a:r>
            </a:p>
          </p:txBody>
        </p:sp>
        <p:sp>
          <p:nvSpPr>
            <p:cNvPr id="59" name="Forme libre : forme 58">
              <a:extLst>
                <a:ext uri="{FF2B5EF4-FFF2-40B4-BE49-F238E27FC236}">
                  <a16:creationId xmlns:a16="http://schemas.microsoft.com/office/drawing/2014/main" xmlns="" id="{850EF37B-321C-4CAE-A8B1-66C0053A83E3}"/>
                </a:ext>
              </a:extLst>
            </p:cNvPr>
            <p:cNvSpPr/>
            <p:nvPr/>
          </p:nvSpPr>
          <p:spPr>
            <a:xfrm>
              <a:off x="12432704"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D13A8C"/>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209</a:t>
              </a:r>
            </a:p>
            <a:p>
              <a:pPr algn="ctr">
                <a:lnSpc>
                  <a:spcPct val="90000"/>
                </a:lnSpc>
                <a:spcAft>
                  <a:spcPts val="0"/>
                </a:spcAft>
              </a:pPr>
              <a:r>
                <a:rPr lang="en-US" sz="700" dirty="0">
                  <a:latin typeface="Ubuntu" panose="020B0504030602030204" pitchFamily="34" charset="0"/>
                </a:rPr>
                <a:t>58</a:t>
              </a:r>
            </a:p>
            <a:p>
              <a:pPr algn="ctr">
                <a:lnSpc>
                  <a:spcPct val="90000"/>
                </a:lnSpc>
                <a:spcAft>
                  <a:spcPts val="0"/>
                </a:spcAft>
              </a:pPr>
              <a:r>
                <a:rPr lang="en-US" sz="700" dirty="0">
                  <a:latin typeface="Ubuntu" panose="020B0504030602030204" pitchFamily="34" charset="0"/>
                </a:rPr>
                <a:t>140</a:t>
              </a:r>
            </a:p>
          </p:txBody>
        </p:sp>
        <p:sp>
          <p:nvSpPr>
            <p:cNvPr id="60" name="Forme libre : forme 59">
              <a:extLst>
                <a:ext uri="{FF2B5EF4-FFF2-40B4-BE49-F238E27FC236}">
                  <a16:creationId xmlns:a16="http://schemas.microsoft.com/office/drawing/2014/main" xmlns="" id="{49EEAAAC-C871-41A3-9B9B-6381B2FD4E28}"/>
                </a:ext>
              </a:extLst>
            </p:cNvPr>
            <p:cNvSpPr/>
            <p:nvPr/>
          </p:nvSpPr>
          <p:spPr>
            <a:xfrm>
              <a:off x="12432704" y="1993636"/>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557AD"/>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229</a:t>
              </a:r>
            </a:p>
            <a:p>
              <a:pPr algn="ctr">
                <a:lnSpc>
                  <a:spcPct val="90000"/>
                </a:lnSpc>
                <a:spcAft>
                  <a:spcPts val="0"/>
                </a:spcAft>
              </a:pPr>
              <a:r>
                <a:rPr lang="en-US" sz="700" dirty="0">
                  <a:latin typeface="Ubuntu" panose="020B0504030602030204" pitchFamily="34" charset="0"/>
                </a:rPr>
                <a:t>87</a:t>
              </a:r>
            </a:p>
            <a:p>
              <a:pPr algn="ctr">
                <a:lnSpc>
                  <a:spcPct val="90000"/>
                </a:lnSpc>
                <a:spcAft>
                  <a:spcPts val="0"/>
                </a:spcAft>
              </a:pPr>
              <a:r>
                <a:rPr lang="en-US" sz="700" dirty="0">
                  <a:latin typeface="Ubuntu" panose="020B0504030602030204" pitchFamily="34" charset="0"/>
                </a:rPr>
                <a:t>173</a:t>
              </a:r>
            </a:p>
          </p:txBody>
        </p:sp>
      </p:grpSp>
      <p:sp>
        <p:nvSpPr>
          <p:cNvPr id="61" name="Rectangle 60">
            <a:extLst>
              <a:ext uri="{FF2B5EF4-FFF2-40B4-BE49-F238E27FC236}">
                <a16:creationId xmlns:a16="http://schemas.microsoft.com/office/drawing/2014/main" xmlns="" id="{9D36E5FD-F409-4495-819A-440FA57D9E19}"/>
              </a:ext>
            </a:extLst>
          </p:cNvPr>
          <p:cNvSpPr/>
          <p:nvPr/>
        </p:nvSpPr>
        <p:spPr>
          <a:xfrm>
            <a:off x="12295891" y="6412526"/>
            <a:ext cx="2545089" cy="615553"/>
          </a:xfrm>
          <a:prstGeom prst="rect">
            <a:avLst/>
          </a:prstGeom>
        </p:spPr>
        <p:txBody>
          <a:bodyPr wrap="square" lIns="0" tIns="0" rIns="0" bIns="0">
            <a:spAutoFit/>
          </a:bodyPr>
          <a:lstStyle/>
          <a:p>
            <a:r>
              <a:rPr lang="en-GB" sz="800" dirty="0">
                <a:latin typeface="Ubuntu" panose="020B0504030602030204" pitchFamily="34" charset="0"/>
              </a:rPr>
              <a:t>Security Classification:</a:t>
            </a:r>
          </a:p>
          <a:p>
            <a:r>
              <a:rPr lang="en-GB" sz="800" dirty="0">
                <a:latin typeface="Ubuntu" panose="020B0504030602030204" pitchFamily="34" charset="0"/>
              </a:rPr>
              <a:t>SEC0: Public</a:t>
            </a:r>
          </a:p>
          <a:p>
            <a:r>
              <a:rPr lang="en-GB" sz="800" dirty="0">
                <a:latin typeface="Ubuntu" panose="020B0504030602030204" pitchFamily="34" charset="0"/>
              </a:rPr>
              <a:t>SEC1: Company Confidential</a:t>
            </a:r>
          </a:p>
          <a:p>
            <a:r>
              <a:rPr lang="en-GB" sz="800" dirty="0">
                <a:latin typeface="Ubuntu" panose="020B0504030602030204" pitchFamily="34" charset="0"/>
              </a:rPr>
              <a:t>SEC2: Company Restricted / Customer restricted</a:t>
            </a:r>
          </a:p>
          <a:p>
            <a:r>
              <a:rPr lang="en-GB" sz="800" dirty="0">
                <a:latin typeface="Ubuntu" panose="020B0504030602030204" pitchFamily="34" charset="0"/>
              </a:rPr>
              <a:t>SEC3: Company Sensitive</a:t>
            </a:r>
          </a:p>
        </p:txBody>
      </p:sp>
      <p:grpSp>
        <p:nvGrpSpPr>
          <p:cNvPr id="4097" name="Groupe 4096">
            <a:extLst>
              <a:ext uri="{FF2B5EF4-FFF2-40B4-BE49-F238E27FC236}">
                <a16:creationId xmlns:a16="http://schemas.microsoft.com/office/drawing/2014/main" xmlns="" id="{14207897-E387-4B97-A694-8751D86BCF12}"/>
              </a:ext>
            </a:extLst>
          </p:cNvPr>
          <p:cNvGrpSpPr/>
          <p:nvPr/>
        </p:nvGrpSpPr>
        <p:grpSpPr>
          <a:xfrm>
            <a:off x="12295891" y="2164677"/>
            <a:ext cx="1465123" cy="2058800"/>
            <a:chOff x="14041053" y="1992581"/>
            <a:chExt cx="1465123" cy="2058800"/>
          </a:xfrm>
        </p:grpSpPr>
        <p:sp>
          <p:nvSpPr>
            <p:cNvPr id="66" name="Forme libre : forme 65">
              <a:extLst>
                <a:ext uri="{FF2B5EF4-FFF2-40B4-BE49-F238E27FC236}">
                  <a16:creationId xmlns:a16="http://schemas.microsoft.com/office/drawing/2014/main" xmlns="" id="{94847038-3CB7-4111-AB03-FA1A594002AA}"/>
                </a:ext>
              </a:extLst>
            </p:cNvPr>
            <p:cNvSpPr/>
            <p:nvPr/>
          </p:nvSpPr>
          <p:spPr>
            <a:xfrm>
              <a:off x="14777224"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434A"/>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15</a:t>
              </a:r>
            </a:p>
            <a:p>
              <a:pPr algn="ctr">
                <a:lnSpc>
                  <a:spcPct val="90000"/>
                </a:lnSpc>
                <a:spcAft>
                  <a:spcPts val="0"/>
                </a:spcAft>
              </a:pPr>
              <a:r>
                <a:rPr lang="en-US" sz="700" b="0" dirty="0">
                  <a:solidFill>
                    <a:schemeClr val="bg1"/>
                  </a:solidFill>
                  <a:latin typeface="Ubuntu" panose="020B0504030602030204" pitchFamily="34" charset="0"/>
                </a:rPr>
                <a:t>67</a:t>
              </a:r>
            </a:p>
            <a:p>
              <a:pPr algn="ctr">
                <a:lnSpc>
                  <a:spcPct val="90000"/>
                </a:lnSpc>
                <a:spcAft>
                  <a:spcPts val="0"/>
                </a:spcAft>
              </a:pPr>
              <a:r>
                <a:rPr lang="en-US" sz="700" b="0" dirty="0">
                  <a:solidFill>
                    <a:schemeClr val="bg1"/>
                  </a:solidFill>
                  <a:latin typeface="Ubuntu" panose="020B0504030602030204" pitchFamily="34" charset="0"/>
                </a:rPr>
                <a:t>74</a:t>
              </a:r>
            </a:p>
          </p:txBody>
        </p:sp>
        <p:sp>
          <p:nvSpPr>
            <p:cNvPr id="67" name="Forme libre : forme 66">
              <a:extLst>
                <a:ext uri="{FF2B5EF4-FFF2-40B4-BE49-F238E27FC236}">
                  <a16:creationId xmlns:a16="http://schemas.microsoft.com/office/drawing/2014/main" xmlns="" id="{1B50522B-BA67-4790-8697-3AC343D4ACB8}"/>
                </a:ext>
              </a:extLst>
            </p:cNvPr>
            <p:cNvSpPr/>
            <p:nvPr/>
          </p:nvSpPr>
          <p:spPr>
            <a:xfrm>
              <a:off x="14777224"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6A73"/>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15</a:t>
              </a:r>
            </a:p>
            <a:p>
              <a:pPr algn="ctr">
                <a:lnSpc>
                  <a:spcPct val="90000"/>
                </a:lnSpc>
                <a:spcAft>
                  <a:spcPts val="0"/>
                </a:spcAft>
              </a:pPr>
              <a:r>
                <a:rPr lang="en-US" sz="700" b="0" dirty="0">
                  <a:solidFill>
                    <a:schemeClr val="bg1"/>
                  </a:solidFill>
                  <a:latin typeface="Ubuntu" panose="020B0504030602030204" pitchFamily="34" charset="0"/>
                </a:rPr>
                <a:t>106</a:t>
              </a:r>
            </a:p>
            <a:p>
              <a:pPr algn="ctr">
                <a:lnSpc>
                  <a:spcPct val="90000"/>
                </a:lnSpc>
                <a:spcAft>
                  <a:spcPts val="0"/>
                </a:spcAft>
              </a:pPr>
              <a:r>
                <a:rPr lang="en-US" sz="700" b="0" dirty="0">
                  <a:solidFill>
                    <a:schemeClr val="bg1"/>
                  </a:solidFill>
                  <a:latin typeface="Ubuntu" panose="020B0504030602030204" pitchFamily="34" charset="0"/>
                </a:rPr>
                <a:t>115</a:t>
              </a:r>
            </a:p>
          </p:txBody>
        </p:sp>
        <p:sp>
          <p:nvSpPr>
            <p:cNvPr id="68" name="Forme libre : forme 67">
              <a:extLst>
                <a:ext uri="{FF2B5EF4-FFF2-40B4-BE49-F238E27FC236}">
                  <a16:creationId xmlns:a16="http://schemas.microsoft.com/office/drawing/2014/main" xmlns="" id="{B90AA6F9-B8A6-4490-A465-CBEFAEA6DFCA}"/>
                </a:ext>
              </a:extLst>
            </p:cNvPr>
            <p:cNvSpPr/>
            <p:nvPr/>
          </p:nvSpPr>
          <p:spPr>
            <a:xfrm>
              <a:off x="14777224"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F878A"/>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15</a:t>
              </a:r>
            </a:p>
            <a:p>
              <a:pPr algn="ctr">
                <a:lnSpc>
                  <a:spcPct val="90000"/>
                </a:lnSpc>
                <a:spcAft>
                  <a:spcPts val="0"/>
                </a:spcAft>
              </a:pPr>
              <a:r>
                <a:rPr lang="en-US" sz="700" b="0" dirty="0">
                  <a:solidFill>
                    <a:schemeClr val="bg1"/>
                  </a:solidFill>
                  <a:latin typeface="Ubuntu" panose="020B0504030602030204" pitchFamily="34" charset="0"/>
                </a:rPr>
                <a:t>135</a:t>
              </a:r>
            </a:p>
            <a:p>
              <a:pPr algn="ctr">
                <a:lnSpc>
                  <a:spcPct val="90000"/>
                </a:lnSpc>
                <a:spcAft>
                  <a:spcPts val="0"/>
                </a:spcAft>
              </a:pPr>
              <a:r>
                <a:rPr lang="en-US" sz="700" b="0" dirty="0">
                  <a:solidFill>
                    <a:schemeClr val="bg1"/>
                  </a:solidFill>
                  <a:latin typeface="Ubuntu" panose="020B0504030602030204" pitchFamily="34" charset="0"/>
                </a:rPr>
                <a:t>138</a:t>
              </a:r>
            </a:p>
          </p:txBody>
        </p:sp>
        <p:sp>
          <p:nvSpPr>
            <p:cNvPr id="69" name="Forme libre : forme 68">
              <a:extLst>
                <a:ext uri="{FF2B5EF4-FFF2-40B4-BE49-F238E27FC236}">
                  <a16:creationId xmlns:a16="http://schemas.microsoft.com/office/drawing/2014/main" xmlns="" id="{AEDB31E0-288F-492F-BC3E-94F3C3363294}"/>
                </a:ext>
              </a:extLst>
            </p:cNvPr>
            <p:cNvSpPr/>
            <p:nvPr/>
          </p:nvSpPr>
          <p:spPr>
            <a:xfrm>
              <a:off x="14777224"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B2A2"/>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178</a:t>
              </a:r>
            </a:p>
            <a:p>
              <a:pPr algn="ctr">
                <a:lnSpc>
                  <a:spcPct val="90000"/>
                </a:lnSpc>
                <a:spcAft>
                  <a:spcPts val="0"/>
                </a:spcAft>
              </a:pPr>
              <a:r>
                <a:rPr lang="en-US" sz="700" b="0" dirty="0">
                  <a:latin typeface="Ubuntu" panose="020B0504030602030204" pitchFamily="34" charset="0"/>
                </a:rPr>
                <a:t>162</a:t>
              </a:r>
            </a:p>
          </p:txBody>
        </p:sp>
        <p:sp>
          <p:nvSpPr>
            <p:cNvPr id="70" name="Forme libre : forme 69">
              <a:extLst>
                <a:ext uri="{FF2B5EF4-FFF2-40B4-BE49-F238E27FC236}">
                  <a16:creationId xmlns:a16="http://schemas.microsoft.com/office/drawing/2014/main" xmlns="" id="{8F775A35-2F34-403A-95F8-4058F1A09A02}"/>
                </a:ext>
              </a:extLst>
            </p:cNvPr>
            <p:cNvSpPr/>
            <p:nvPr/>
          </p:nvSpPr>
          <p:spPr>
            <a:xfrm>
              <a:off x="14777224"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0CB"/>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244</a:t>
              </a:r>
            </a:p>
            <a:p>
              <a:pPr algn="ctr">
                <a:lnSpc>
                  <a:spcPct val="90000"/>
                </a:lnSpc>
                <a:spcAft>
                  <a:spcPts val="0"/>
                </a:spcAft>
              </a:pPr>
              <a:r>
                <a:rPr lang="en-US" sz="700" b="0" dirty="0">
                  <a:latin typeface="Ubuntu" panose="020B0504030602030204" pitchFamily="34" charset="0"/>
                </a:rPr>
                <a:t>203</a:t>
              </a:r>
            </a:p>
          </p:txBody>
        </p:sp>
        <p:sp>
          <p:nvSpPr>
            <p:cNvPr id="71" name="Forme libre : forme 70">
              <a:extLst>
                <a:ext uri="{FF2B5EF4-FFF2-40B4-BE49-F238E27FC236}">
                  <a16:creationId xmlns:a16="http://schemas.microsoft.com/office/drawing/2014/main" xmlns="" id="{59DA3B5B-D788-45A0-A698-ABE05A9025B0}"/>
                </a:ext>
              </a:extLst>
            </p:cNvPr>
            <p:cNvSpPr/>
            <p:nvPr/>
          </p:nvSpPr>
          <p:spPr>
            <a:xfrm>
              <a:off x="14041053"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036"/>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23</a:t>
              </a:r>
            </a:p>
            <a:p>
              <a:pPr algn="ctr">
                <a:lnSpc>
                  <a:spcPct val="90000"/>
                </a:lnSpc>
                <a:spcAft>
                  <a:spcPts val="0"/>
                </a:spcAft>
              </a:pPr>
              <a:r>
                <a:rPr lang="en-US" sz="700" b="0" dirty="0">
                  <a:solidFill>
                    <a:schemeClr val="bg1"/>
                  </a:solidFill>
                  <a:latin typeface="Ubuntu" panose="020B0504030602030204" pitchFamily="34" charset="0"/>
                </a:rPr>
                <a:t>128</a:t>
              </a:r>
            </a:p>
            <a:p>
              <a:pPr algn="ctr">
                <a:lnSpc>
                  <a:spcPct val="90000"/>
                </a:lnSpc>
                <a:spcAft>
                  <a:spcPts val="0"/>
                </a:spcAft>
              </a:pPr>
              <a:r>
                <a:rPr lang="en-US" sz="700" b="0" dirty="0">
                  <a:solidFill>
                    <a:schemeClr val="bg1"/>
                  </a:solidFill>
                  <a:latin typeface="Ubuntu" panose="020B0504030602030204" pitchFamily="34" charset="0"/>
                </a:rPr>
                <a:t>54</a:t>
              </a:r>
            </a:p>
          </p:txBody>
        </p:sp>
        <p:sp>
          <p:nvSpPr>
            <p:cNvPr id="72" name="Forme libre : forme 71">
              <a:extLst>
                <a:ext uri="{FF2B5EF4-FFF2-40B4-BE49-F238E27FC236}">
                  <a16:creationId xmlns:a16="http://schemas.microsoft.com/office/drawing/2014/main" xmlns="" id="{B988192C-3701-4200-ADA5-936C0610D953}"/>
                </a:ext>
              </a:extLst>
            </p:cNvPr>
            <p:cNvSpPr/>
            <p:nvPr/>
          </p:nvSpPr>
          <p:spPr>
            <a:xfrm>
              <a:off x="14041053"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C3D"/>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23</a:t>
              </a:r>
            </a:p>
            <a:p>
              <a:pPr algn="ctr">
                <a:lnSpc>
                  <a:spcPct val="90000"/>
                </a:lnSpc>
                <a:spcAft>
                  <a:spcPts val="0"/>
                </a:spcAft>
              </a:pPr>
              <a:r>
                <a:rPr lang="en-US" sz="700" b="0" dirty="0">
                  <a:solidFill>
                    <a:schemeClr val="bg1"/>
                  </a:solidFill>
                  <a:latin typeface="Ubuntu" panose="020B0504030602030204" pitchFamily="34" charset="0"/>
                </a:rPr>
                <a:t>140</a:t>
              </a:r>
            </a:p>
            <a:p>
              <a:pPr algn="ctr">
                <a:lnSpc>
                  <a:spcPct val="90000"/>
                </a:lnSpc>
                <a:spcAft>
                  <a:spcPts val="0"/>
                </a:spcAft>
              </a:pPr>
              <a:r>
                <a:rPr lang="en-US" sz="700" b="0" dirty="0">
                  <a:solidFill>
                    <a:schemeClr val="bg1"/>
                  </a:solidFill>
                  <a:latin typeface="Ubuntu" panose="020B0504030602030204" pitchFamily="34" charset="0"/>
                </a:rPr>
                <a:t>61</a:t>
              </a:r>
            </a:p>
          </p:txBody>
        </p:sp>
        <p:sp>
          <p:nvSpPr>
            <p:cNvPr id="73" name="Forme libre : forme 72">
              <a:extLst>
                <a:ext uri="{FF2B5EF4-FFF2-40B4-BE49-F238E27FC236}">
                  <a16:creationId xmlns:a16="http://schemas.microsoft.com/office/drawing/2014/main" xmlns="" id="{FDFAC846-10F6-421E-8B39-673C784E01DE}"/>
                </a:ext>
              </a:extLst>
            </p:cNvPr>
            <p:cNvSpPr/>
            <p:nvPr/>
          </p:nvSpPr>
          <p:spPr>
            <a:xfrm>
              <a:off x="14041053"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2EA657"/>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46</a:t>
              </a:r>
            </a:p>
            <a:p>
              <a:pPr algn="ctr">
                <a:lnSpc>
                  <a:spcPct val="90000"/>
                </a:lnSpc>
                <a:spcAft>
                  <a:spcPts val="0"/>
                </a:spcAft>
              </a:pPr>
              <a:r>
                <a:rPr lang="en-US" sz="700" b="0" dirty="0">
                  <a:latin typeface="Ubuntu" panose="020B0504030602030204" pitchFamily="34" charset="0"/>
                </a:rPr>
                <a:t>166</a:t>
              </a:r>
            </a:p>
            <a:p>
              <a:pPr algn="ctr">
                <a:lnSpc>
                  <a:spcPct val="90000"/>
                </a:lnSpc>
                <a:spcAft>
                  <a:spcPts val="0"/>
                </a:spcAft>
              </a:pPr>
              <a:r>
                <a:rPr lang="en-US" sz="700" b="0" dirty="0">
                  <a:latin typeface="Ubuntu" panose="020B0504030602030204" pitchFamily="34" charset="0"/>
                </a:rPr>
                <a:t>87</a:t>
              </a:r>
            </a:p>
          </p:txBody>
        </p:sp>
        <p:sp>
          <p:nvSpPr>
            <p:cNvPr id="74" name="Forme libre : forme 73">
              <a:extLst>
                <a:ext uri="{FF2B5EF4-FFF2-40B4-BE49-F238E27FC236}">
                  <a16:creationId xmlns:a16="http://schemas.microsoft.com/office/drawing/2014/main" xmlns="" id="{353643F0-22F7-4B48-AE39-5FC8C334472F}"/>
                </a:ext>
              </a:extLst>
            </p:cNvPr>
            <p:cNvSpPr/>
            <p:nvPr/>
          </p:nvSpPr>
          <p:spPr>
            <a:xfrm>
              <a:off x="14041053"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B569"/>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51</a:t>
              </a:r>
            </a:p>
            <a:p>
              <a:pPr algn="ctr">
                <a:lnSpc>
                  <a:spcPct val="90000"/>
                </a:lnSpc>
                <a:spcAft>
                  <a:spcPts val="0"/>
                </a:spcAft>
              </a:pPr>
              <a:r>
                <a:rPr lang="en-US" sz="700" b="0" dirty="0">
                  <a:latin typeface="Ubuntu" panose="020B0504030602030204" pitchFamily="34" charset="0"/>
                </a:rPr>
                <a:t>181</a:t>
              </a:r>
            </a:p>
            <a:p>
              <a:pPr algn="ctr">
                <a:lnSpc>
                  <a:spcPct val="90000"/>
                </a:lnSpc>
                <a:spcAft>
                  <a:spcPts val="0"/>
                </a:spcAft>
              </a:pPr>
              <a:r>
                <a:rPr lang="en-US" sz="700" b="0" dirty="0">
                  <a:latin typeface="Ubuntu" panose="020B0504030602030204" pitchFamily="34" charset="0"/>
                </a:rPr>
                <a:t>105</a:t>
              </a:r>
            </a:p>
          </p:txBody>
        </p:sp>
        <p:sp>
          <p:nvSpPr>
            <p:cNvPr id="75" name="Forme libre : forme 74">
              <a:extLst>
                <a:ext uri="{FF2B5EF4-FFF2-40B4-BE49-F238E27FC236}">
                  <a16:creationId xmlns:a16="http://schemas.microsoft.com/office/drawing/2014/main" xmlns="" id="{33F41D49-321E-46F2-BE66-44E85399808F}"/>
                </a:ext>
              </a:extLst>
            </p:cNvPr>
            <p:cNvSpPr/>
            <p:nvPr/>
          </p:nvSpPr>
          <p:spPr>
            <a:xfrm>
              <a:off x="14041053"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7CF80"/>
            </a:solidFill>
            <a:ln w="6695" cap="flat">
              <a:noFill/>
              <a:prstDash val="solid"/>
              <a:miter/>
            </a:ln>
          </p:spPr>
          <p:txBody>
            <a:bodyPr rtlCol="0" anchor="ctr"/>
            <a:lstStyle/>
            <a:p>
              <a:pPr algn="ctr">
                <a:lnSpc>
                  <a:spcPct val="90000"/>
                </a:lnSpc>
                <a:spcAft>
                  <a:spcPts val="0"/>
                </a:spcAft>
              </a:pPr>
              <a:endParaRPr lang="en-US" sz="700" b="0" dirty="0">
                <a:latin typeface="Ubuntu" panose="020B0504030602030204" pitchFamily="34" charset="0"/>
              </a:endParaRPr>
            </a:p>
            <a:p>
              <a:pPr algn="ctr">
                <a:lnSpc>
                  <a:spcPct val="90000"/>
                </a:lnSpc>
                <a:spcAft>
                  <a:spcPts val="0"/>
                </a:spcAft>
              </a:pPr>
              <a:r>
                <a:rPr lang="en-US" sz="700" b="0" dirty="0">
                  <a:latin typeface="Ubuntu" panose="020B0504030602030204" pitchFamily="34" charset="0"/>
                </a:rPr>
                <a:t>87</a:t>
              </a:r>
            </a:p>
            <a:p>
              <a:pPr algn="ctr">
                <a:lnSpc>
                  <a:spcPct val="90000"/>
                </a:lnSpc>
                <a:spcAft>
                  <a:spcPts val="0"/>
                </a:spcAft>
              </a:pPr>
              <a:r>
                <a:rPr lang="en-US" sz="700" b="0" dirty="0">
                  <a:latin typeface="Ubuntu" panose="020B0504030602030204" pitchFamily="34" charset="0"/>
                </a:rPr>
                <a:t>207</a:t>
              </a:r>
            </a:p>
            <a:p>
              <a:pPr algn="ctr">
                <a:lnSpc>
                  <a:spcPct val="90000"/>
                </a:lnSpc>
                <a:spcAft>
                  <a:spcPts val="0"/>
                </a:spcAft>
              </a:pPr>
              <a:r>
                <a:rPr lang="en-US" sz="700" b="0" dirty="0">
                  <a:latin typeface="Ubuntu" panose="020B0504030602030204" pitchFamily="34" charset="0"/>
                </a:rPr>
                <a:t>128</a:t>
              </a:r>
            </a:p>
            <a:p>
              <a:pPr algn="ctr">
                <a:lnSpc>
                  <a:spcPct val="90000"/>
                </a:lnSpc>
                <a:spcAft>
                  <a:spcPts val="0"/>
                </a:spcAft>
              </a:pPr>
              <a:endParaRPr lang="en-US" sz="700" b="0" dirty="0">
                <a:latin typeface="Ubuntu" panose="020B0504030602030204" pitchFamily="34" charset="0"/>
              </a:endParaRPr>
            </a:p>
          </p:txBody>
        </p:sp>
        <p:sp>
          <p:nvSpPr>
            <p:cNvPr id="76" name="Forme libre : forme 75">
              <a:extLst>
                <a:ext uri="{FF2B5EF4-FFF2-40B4-BE49-F238E27FC236}">
                  <a16:creationId xmlns:a16="http://schemas.microsoft.com/office/drawing/2014/main" xmlns="" id="{99A866AE-65FA-4F9E-98D0-E71681C14AC2}"/>
                </a:ext>
              </a:extLst>
            </p:cNvPr>
            <p:cNvSpPr/>
            <p:nvPr/>
          </p:nvSpPr>
          <p:spPr>
            <a:xfrm>
              <a:off x="15145311"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3340"/>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23</a:t>
              </a:r>
            </a:p>
            <a:p>
              <a:pPr algn="ctr">
                <a:lnSpc>
                  <a:spcPct val="90000"/>
                </a:lnSpc>
                <a:spcAft>
                  <a:spcPts val="0"/>
                </a:spcAft>
              </a:pPr>
              <a:r>
                <a:rPr lang="en-US" sz="700" b="0" dirty="0">
                  <a:solidFill>
                    <a:schemeClr val="bg1"/>
                  </a:solidFill>
                  <a:latin typeface="Ubuntu" panose="020B0504030602030204" pitchFamily="34" charset="0"/>
                </a:rPr>
                <a:t>51</a:t>
              </a:r>
            </a:p>
            <a:p>
              <a:pPr algn="ctr">
                <a:lnSpc>
                  <a:spcPct val="90000"/>
                </a:lnSpc>
                <a:spcAft>
                  <a:spcPts val="0"/>
                </a:spcAft>
              </a:pPr>
              <a:r>
                <a:rPr lang="en-US" sz="700" b="0" dirty="0">
                  <a:solidFill>
                    <a:schemeClr val="bg1"/>
                  </a:solidFill>
                  <a:latin typeface="Ubuntu" panose="020B0504030602030204" pitchFamily="34" charset="0"/>
                </a:rPr>
                <a:t>64</a:t>
              </a:r>
            </a:p>
          </p:txBody>
        </p:sp>
        <p:sp>
          <p:nvSpPr>
            <p:cNvPr id="77" name="Forme libre : forme 76">
              <a:extLst>
                <a:ext uri="{FF2B5EF4-FFF2-40B4-BE49-F238E27FC236}">
                  <a16:creationId xmlns:a16="http://schemas.microsoft.com/office/drawing/2014/main" xmlns="" id="{FF63074E-4AF4-4930-9679-FD2D7A0F2A11}"/>
                </a:ext>
              </a:extLst>
            </p:cNvPr>
            <p:cNvSpPr/>
            <p:nvPr/>
          </p:nvSpPr>
          <p:spPr>
            <a:xfrm>
              <a:off x="15145311"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214554"/>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33</a:t>
              </a:r>
            </a:p>
            <a:p>
              <a:pPr algn="ctr">
                <a:lnSpc>
                  <a:spcPct val="90000"/>
                </a:lnSpc>
                <a:spcAft>
                  <a:spcPts val="0"/>
                </a:spcAft>
              </a:pPr>
              <a:r>
                <a:rPr lang="en-US" sz="700" b="0" dirty="0">
                  <a:solidFill>
                    <a:schemeClr val="bg1"/>
                  </a:solidFill>
                  <a:latin typeface="Ubuntu" panose="020B0504030602030204" pitchFamily="34" charset="0"/>
                </a:rPr>
                <a:t>69</a:t>
              </a:r>
            </a:p>
            <a:p>
              <a:pPr algn="ctr">
                <a:lnSpc>
                  <a:spcPct val="90000"/>
                </a:lnSpc>
                <a:spcAft>
                  <a:spcPts val="0"/>
                </a:spcAft>
              </a:pPr>
              <a:r>
                <a:rPr lang="en-US" sz="700" b="0" dirty="0">
                  <a:solidFill>
                    <a:schemeClr val="bg1"/>
                  </a:solidFill>
                  <a:latin typeface="Ubuntu" panose="020B0504030602030204" pitchFamily="34" charset="0"/>
                </a:rPr>
                <a:t>84</a:t>
              </a:r>
            </a:p>
          </p:txBody>
        </p:sp>
        <p:sp>
          <p:nvSpPr>
            <p:cNvPr id="78" name="Forme libre : forme 77">
              <a:extLst>
                <a:ext uri="{FF2B5EF4-FFF2-40B4-BE49-F238E27FC236}">
                  <a16:creationId xmlns:a16="http://schemas.microsoft.com/office/drawing/2014/main" xmlns="" id="{56DB4C49-7593-476E-9314-2444B469873A}"/>
                </a:ext>
              </a:extLst>
            </p:cNvPr>
            <p:cNvSpPr/>
            <p:nvPr/>
          </p:nvSpPr>
          <p:spPr>
            <a:xfrm>
              <a:off x="15145311"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14596B"/>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20</a:t>
              </a:r>
            </a:p>
            <a:p>
              <a:pPr algn="ctr">
                <a:lnSpc>
                  <a:spcPct val="90000"/>
                </a:lnSpc>
                <a:spcAft>
                  <a:spcPts val="0"/>
                </a:spcAft>
              </a:pPr>
              <a:r>
                <a:rPr lang="en-US" sz="700" b="0" dirty="0">
                  <a:solidFill>
                    <a:schemeClr val="bg1"/>
                  </a:solidFill>
                  <a:latin typeface="Ubuntu" panose="020B0504030602030204" pitchFamily="34" charset="0"/>
                </a:rPr>
                <a:t>89</a:t>
              </a:r>
            </a:p>
            <a:p>
              <a:pPr algn="ctr">
                <a:lnSpc>
                  <a:spcPct val="90000"/>
                </a:lnSpc>
                <a:spcAft>
                  <a:spcPts val="0"/>
                </a:spcAft>
              </a:pPr>
              <a:r>
                <a:rPr lang="en-US" sz="700" b="0" dirty="0">
                  <a:solidFill>
                    <a:schemeClr val="bg1"/>
                  </a:solidFill>
                  <a:latin typeface="Ubuntu" panose="020B0504030602030204" pitchFamily="34" charset="0"/>
                </a:rPr>
                <a:t>107</a:t>
              </a:r>
            </a:p>
          </p:txBody>
        </p:sp>
        <p:sp>
          <p:nvSpPr>
            <p:cNvPr id="79" name="Forme libre : forme 78">
              <a:extLst>
                <a:ext uri="{FF2B5EF4-FFF2-40B4-BE49-F238E27FC236}">
                  <a16:creationId xmlns:a16="http://schemas.microsoft.com/office/drawing/2014/main" xmlns="" id="{82B57E86-9AA1-49BE-93E7-6C1DB4AFDDF9}"/>
                </a:ext>
              </a:extLst>
            </p:cNvPr>
            <p:cNvSpPr/>
            <p:nvPr/>
          </p:nvSpPr>
          <p:spPr>
            <a:xfrm>
              <a:off x="15145311"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6B7D"/>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51</a:t>
              </a:r>
            </a:p>
            <a:p>
              <a:pPr algn="ctr">
                <a:lnSpc>
                  <a:spcPct val="90000"/>
                </a:lnSpc>
                <a:spcAft>
                  <a:spcPts val="0"/>
                </a:spcAft>
              </a:pPr>
              <a:r>
                <a:rPr lang="en-US" sz="700" b="0" dirty="0">
                  <a:solidFill>
                    <a:schemeClr val="bg1"/>
                  </a:solidFill>
                  <a:latin typeface="Ubuntu" panose="020B0504030602030204" pitchFamily="34" charset="0"/>
                </a:rPr>
                <a:t>107</a:t>
              </a:r>
            </a:p>
            <a:p>
              <a:pPr algn="ctr">
                <a:lnSpc>
                  <a:spcPct val="90000"/>
                </a:lnSpc>
                <a:spcAft>
                  <a:spcPts val="0"/>
                </a:spcAft>
              </a:pPr>
              <a:r>
                <a:rPr lang="en-US" sz="700" b="0" dirty="0">
                  <a:solidFill>
                    <a:schemeClr val="bg1"/>
                  </a:solidFill>
                  <a:latin typeface="Ubuntu" panose="020B0504030602030204" pitchFamily="34" charset="0"/>
                </a:rPr>
                <a:t>25</a:t>
              </a:r>
            </a:p>
          </p:txBody>
        </p:sp>
        <p:sp>
          <p:nvSpPr>
            <p:cNvPr id="80" name="Forme libre : forme 79">
              <a:extLst>
                <a:ext uri="{FF2B5EF4-FFF2-40B4-BE49-F238E27FC236}">
                  <a16:creationId xmlns:a16="http://schemas.microsoft.com/office/drawing/2014/main" xmlns="" id="{F58D84FF-3235-47A7-A015-65B66A7E9528}"/>
                </a:ext>
              </a:extLst>
            </p:cNvPr>
            <p:cNvSpPr/>
            <p:nvPr/>
          </p:nvSpPr>
          <p:spPr>
            <a:xfrm>
              <a:off x="15145311"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8091"/>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51</a:t>
              </a:r>
            </a:p>
            <a:p>
              <a:pPr algn="ctr">
                <a:lnSpc>
                  <a:spcPct val="90000"/>
                </a:lnSpc>
                <a:spcAft>
                  <a:spcPts val="0"/>
                </a:spcAft>
              </a:pPr>
              <a:r>
                <a:rPr lang="en-US" sz="700" b="0" dirty="0">
                  <a:solidFill>
                    <a:schemeClr val="bg1"/>
                  </a:solidFill>
                  <a:latin typeface="Ubuntu" panose="020B0504030602030204" pitchFamily="34" charset="0"/>
                </a:rPr>
                <a:t>128</a:t>
              </a:r>
            </a:p>
            <a:p>
              <a:pPr algn="ctr">
                <a:lnSpc>
                  <a:spcPct val="90000"/>
                </a:lnSpc>
                <a:spcAft>
                  <a:spcPts val="0"/>
                </a:spcAft>
              </a:pPr>
              <a:r>
                <a:rPr lang="en-US" sz="700" b="0" dirty="0">
                  <a:solidFill>
                    <a:schemeClr val="bg1"/>
                  </a:solidFill>
                  <a:latin typeface="Ubuntu" panose="020B0504030602030204" pitchFamily="34" charset="0"/>
                </a:rPr>
                <a:t>145</a:t>
              </a:r>
            </a:p>
          </p:txBody>
        </p:sp>
        <p:sp>
          <p:nvSpPr>
            <p:cNvPr id="81" name="Forme libre : forme 80">
              <a:extLst>
                <a:ext uri="{FF2B5EF4-FFF2-40B4-BE49-F238E27FC236}">
                  <a16:creationId xmlns:a16="http://schemas.microsoft.com/office/drawing/2014/main" xmlns="" id="{0C2FDFFD-39D1-4054-899F-2527AF6109D7}"/>
                </a:ext>
              </a:extLst>
            </p:cNvPr>
            <p:cNvSpPr/>
            <p:nvPr/>
          </p:nvSpPr>
          <p:spPr>
            <a:xfrm>
              <a:off x="14408740"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7D74"/>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0</a:t>
              </a:r>
            </a:p>
            <a:p>
              <a:pPr algn="ctr">
                <a:lnSpc>
                  <a:spcPct val="90000"/>
                </a:lnSpc>
                <a:spcAft>
                  <a:spcPts val="0"/>
                </a:spcAft>
              </a:pPr>
              <a:r>
                <a:rPr lang="en-US" sz="700" b="0" dirty="0">
                  <a:solidFill>
                    <a:schemeClr val="bg1"/>
                  </a:solidFill>
                  <a:latin typeface="Ubuntu" panose="020B0504030602030204" pitchFamily="34" charset="0"/>
                </a:rPr>
                <a:t>125</a:t>
              </a:r>
            </a:p>
            <a:p>
              <a:pPr algn="ctr">
                <a:lnSpc>
                  <a:spcPct val="90000"/>
                </a:lnSpc>
                <a:spcAft>
                  <a:spcPts val="0"/>
                </a:spcAft>
              </a:pPr>
              <a:r>
                <a:rPr lang="en-US" sz="700" b="0" dirty="0">
                  <a:solidFill>
                    <a:schemeClr val="bg1"/>
                  </a:solidFill>
                  <a:latin typeface="Ubuntu" panose="020B0504030602030204" pitchFamily="34" charset="0"/>
                </a:rPr>
                <a:t>116</a:t>
              </a:r>
            </a:p>
          </p:txBody>
        </p:sp>
        <p:sp>
          <p:nvSpPr>
            <p:cNvPr id="82" name="Forme libre : forme 81">
              <a:extLst>
                <a:ext uri="{FF2B5EF4-FFF2-40B4-BE49-F238E27FC236}">
                  <a16:creationId xmlns:a16="http://schemas.microsoft.com/office/drawing/2014/main" xmlns="" id="{3B4493E8-9680-4EA3-9A68-6174B5ADF266}"/>
                </a:ext>
              </a:extLst>
            </p:cNvPr>
            <p:cNvSpPr/>
            <p:nvPr/>
          </p:nvSpPr>
          <p:spPr>
            <a:xfrm>
              <a:off x="14408740"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929B"/>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0</a:t>
              </a:r>
            </a:p>
            <a:p>
              <a:pPr algn="ctr">
                <a:lnSpc>
                  <a:spcPct val="90000"/>
                </a:lnSpc>
                <a:spcAft>
                  <a:spcPts val="0"/>
                </a:spcAft>
              </a:pPr>
              <a:r>
                <a:rPr lang="en-US" sz="700" b="0" dirty="0">
                  <a:solidFill>
                    <a:schemeClr val="bg1"/>
                  </a:solidFill>
                  <a:latin typeface="Ubuntu" panose="020B0504030602030204" pitchFamily="34" charset="0"/>
                </a:rPr>
                <a:t>146</a:t>
              </a:r>
            </a:p>
            <a:p>
              <a:pPr algn="ctr">
                <a:lnSpc>
                  <a:spcPct val="90000"/>
                </a:lnSpc>
                <a:spcAft>
                  <a:spcPts val="0"/>
                </a:spcAft>
              </a:pPr>
              <a:r>
                <a:rPr lang="en-US" sz="700" b="0" dirty="0">
                  <a:solidFill>
                    <a:schemeClr val="bg1"/>
                  </a:solidFill>
                  <a:latin typeface="Ubuntu" panose="020B0504030602030204" pitchFamily="34" charset="0"/>
                </a:rPr>
                <a:t>155</a:t>
              </a:r>
            </a:p>
          </p:txBody>
        </p:sp>
        <p:sp>
          <p:nvSpPr>
            <p:cNvPr id="83" name="Forme libre : forme 82">
              <a:extLst>
                <a:ext uri="{FF2B5EF4-FFF2-40B4-BE49-F238E27FC236}">
                  <a16:creationId xmlns:a16="http://schemas.microsoft.com/office/drawing/2014/main" xmlns="" id="{B4B6B943-D34B-48B2-95E0-76C5F8BA25FA}"/>
                </a:ext>
              </a:extLst>
            </p:cNvPr>
            <p:cNvSpPr/>
            <p:nvPr/>
          </p:nvSpPr>
          <p:spPr>
            <a:xfrm>
              <a:off x="14408740"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0BFBF"/>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191</a:t>
              </a:r>
            </a:p>
            <a:p>
              <a:pPr algn="ctr">
                <a:lnSpc>
                  <a:spcPct val="90000"/>
                </a:lnSpc>
                <a:spcAft>
                  <a:spcPts val="0"/>
                </a:spcAft>
              </a:pPr>
              <a:r>
                <a:rPr lang="en-US" sz="700" b="0" dirty="0">
                  <a:latin typeface="Ubuntu" panose="020B0504030602030204" pitchFamily="34" charset="0"/>
                </a:rPr>
                <a:t>191</a:t>
              </a:r>
            </a:p>
          </p:txBody>
        </p:sp>
        <p:sp>
          <p:nvSpPr>
            <p:cNvPr id="84" name="Forme libre : forme 83">
              <a:extLst>
                <a:ext uri="{FF2B5EF4-FFF2-40B4-BE49-F238E27FC236}">
                  <a16:creationId xmlns:a16="http://schemas.microsoft.com/office/drawing/2014/main" xmlns="" id="{B434FFE6-E50A-4EA9-83D4-F9F4917BBCB8}"/>
                </a:ext>
              </a:extLst>
            </p:cNvPr>
            <p:cNvSpPr/>
            <p:nvPr/>
          </p:nvSpPr>
          <p:spPr>
            <a:xfrm>
              <a:off x="14408740"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D5D0"/>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213</a:t>
              </a:r>
            </a:p>
            <a:p>
              <a:pPr algn="ctr">
                <a:lnSpc>
                  <a:spcPct val="90000"/>
                </a:lnSpc>
                <a:spcAft>
                  <a:spcPts val="0"/>
                </a:spcAft>
              </a:pPr>
              <a:r>
                <a:rPr lang="en-US" sz="700" b="0" dirty="0">
                  <a:latin typeface="Ubuntu" panose="020B0504030602030204" pitchFamily="34" charset="0"/>
                </a:rPr>
                <a:t>208</a:t>
              </a:r>
            </a:p>
          </p:txBody>
        </p:sp>
        <p:sp>
          <p:nvSpPr>
            <p:cNvPr id="85" name="Forme libre : forme 84">
              <a:extLst>
                <a:ext uri="{FF2B5EF4-FFF2-40B4-BE49-F238E27FC236}">
                  <a16:creationId xmlns:a16="http://schemas.microsoft.com/office/drawing/2014/main" xmlns="" id="{E0BE1B97-A7F2-4E15-8D45-CD3F50622B5F}"/>
                </a:ext>
              </a:extLst>
            </p:cNvPr>
            <p:cNvSpPr/>
            <p:nvPr/>
          </p:nvSpPr>
          <p:spPr>
            <a:xfrm>
              <a:off x="14408740"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6E3"/>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230</a:t>
              </a:r>
            </a:p>
            <a:p>
              <a:pPr algn="ctr">
                <a:lnSpc>
                  <a:spcPct val="90000"/>
                </a:lnSpc>
                <a:spcAft>
                  <a:spcPts val="0"/>
                </a:spcAft>
              </a:pPr>
              <a:r>
                <a:rPr lang="en-US" sz="700" b="0" dirty="0">
                  <a:latin typeface="Ubuntu" panose="020B0504030602030204" pitchFamily="34" charset="0"/>
                </a:rPr>
                <a:t>227</a:t>
              </a:r>
            </a:p>
          </p:txBody>
        </p:sp>
      </p:grpSp>
      <p:grpSp>
        <p:nvGrpSpPr>
          <p:cNvPr id="94" name="Groupe 1">
            <a:extLst>
              <a:ext uri="{FF2B5EF4-FFF2-40B4-BE49-F238E27FC236}">
                <a16:creationId xmlns:a16="http://schemas.microsoft.com/office/drawing/2014/main" xmlns="" id="{11A3E882-4152-49CC-A658-0BA2BD4CCF4E}"/>
              </a:ext>
            </a:extLst>
          </p:cNvPr>
          <p:cNvGrpSpPr>
            <a:grpSpLocks noChangeAspect="1"/>
          </p:cNvGrpSpPr>
          <p:nvPr userDrawn="1"/>
        </p:nvGrpSpPr>
        <p:grpSpPr>
          <a:xfrm>
            <a:off x="11562163" y="205059"/>
            <a:ext cx="419436" cy="388988"/>
            <a:chOff x="11501102" y="171573"/>
            <a:chExt cx="419436" cy="388988"/>
          </a:xfrm>
        </p:grpSpPr>
        <p:sp>
          <p:nvSpPr>
            <p:cNvPr id="95" name="Freeform 13">
              <a:extLst>
                <a:ext uri="{FF2B5EF4-FFF2-40B4-BE49-F238E27FC236}">
                  <a16:creationId xmlns:a16="http://schemas.microsoft.com/office/drawing/2014/main" xmlns="" id="{7962C740-AA7F-4225-AF45-30CEC5D85747}"/>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96" name="Freeform 14">
              <a:extLst>
                <a:ext uri="{FF2B5EF4-FFF2-40B4-BE49-F238E27FC236}">
                  <a16:creationId xmlns:a16="http://schemas.microsoft.com/office/drawing/2014/main" xmlns="" id="{8B6BE8F3-0248-42CC-8053-5B10FA1A6457}"/>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65" name="Rectangle 27">
            <a:extLst>
              <a:ext uri="{FF2B5EF4-FFF2-40B4-BE49-F238E27FC236}">
                <a16:creationId xmlns:a16="http://schemas.microsoft.com/office/drawing/2014/main" xmlns="" id="{5B538C81-213B-41EC-BB81-FEF313C9D880}"/>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dirty="0">
                <a:solidFill>
                  <a:srgbClr val="A6A6A6"/>
                </a:solidFill>
                <a:latin typeface="Ubuntu" panose="020B0504030602030204" pitchFamily="34" charset="0"/>
                <a:cs typeface="Arial" panose="020B0604020202020204" pitchFamily="34" charset="0"/>
              </a:rPr>
              <a:t>Presentation Title  |  Author  |  Date</a:t>
            </a:r>
          </a:p>
        </p:txBody>
      </p:sp>
      <p:sp>
        <p:nvSpPr>
          <p:cNvPr id="86" name="Retângulo 43">
            <a:extLst>
              <a:ext uri="{FF2B5EF4-FFF2-40B4-BE49-F238E27FC236}">
                <a16:creationId xmlns:a16="http://schemas.microsoft.com/office/drawing/2014/main" xmlns="" id="{5539996C-DD2A-49D6-AFB0-763FCB2EE440}"/>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sp>
        <p:nvSpPr>
          <p:cNvPr id="89" name="Rectangle 27">
            <a:extLst>
              <a:ext uri="{FF2B5EF4-FFF2-40B4-BE49-F238E27FC236}">
                <a16:creationId xmlns:a16="http://schemas.microsoft.com/office/drawing/2014/main" xmlns="" id="{01D50803-B26A-4936-A06C-6E086A6DD719}"/>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Company Confidential © Capgemini 2021. All rights reserved  |</a:t>
            </a:r>
          </a:p>
        </p:txBody>
      </p:sp>
    </p:spTree>
    <p:extLst>
      <p:ext uri="{BB962C8B-B14F-4D97-AF65-F5344CB8AC3E}">
        <p14:creationId xmlns:p14="http://schemas.microsoft.com/office/powerpoint/2010/main" val="3148905397"/>
      </p:ext>
    </p:extLst>
  </p:cSld>
  <p:clrMap bg1="lt1" tx1="dk1" bg2="lt2" tx2="dk2" accent1="accent1" accent2="accent2" accent3="accent3" accent4="accent4" accent5="accent5" accent6="accent6" hlink="hlink" folHlink="folHlink"/>
  <p:sldLayoutIdLst>
    <p:sldLayoutId id="2147483953" r:id="rId1"/>
    <p:sldLayoutId id="2147483962" r:id="rId2"/>
    <p:sldLayoutId id="2147483955" r:id="rId3"/>
    <p:sldLayoutId id="2147483956" r:id="rId4"/>
    <p:sldLayoutId id="2147483900" r:id="rId5"/>
    <p:sldLayoutId id="2147483901" r:id="rId6"/>
    <p:sldLayoutId id="2147483960" r:id="rId7"/>
    <p:sldLayoutId id="2147483902" r:id="rId8"/>
    <p:sldLayoutId id="2147483903" r:id="rId9"/>
    <p:sldLayoutId id="2147483949" r:id="rId10"/>
    <p:sldLayoutId id="2147483905" r:id="rId11"/>
    <p:sldLayoutId id="2147483945" r:id="rId12"/>
    <p:sldLayoutId id="2147483948" r:id="rId13"/>
    <p:sldLayoutId id="2147483954" r:id="rId14"/>
    <p:sldLayoutId id="2147483930" r:id="rId15"/>
    <p:sldLayoutId id="2147483931" r:id="rId16"/>
    <p:sldLayoutId id="2147483933" r:id="rId17"/>
    <p:sldLayoutId id="2147483961" r:id="rId18"/>
    <p:sldLayoutId id="2147483958" r:id="rId19"/>
    <p:sldLayoutId id="2147483959" r:id="rId20"/>
    <p:sldLayoutId id="2147483918" r:id="rId21"/>
    <p:sldLayoutId id="2147483922" r:id="rId22"/>
    <p:sldLayoutId id="2147483950" r:id="rId23"/>
    <p:sldLayoutId id="2147483964" r:id="rId24"/>
    <p:sldLayoutId id="2147483965" r:id="rId25"/>
    <p:sldLayoutId id="2147483966" r:id="rId26"/>
    <p:sldLayoutId id="2147483967" r:id="rId27"/>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2" pos="7423" userDrawn="1">
          <p15:clr>
            <a:srgbClr val="F26B43"/>
          </p15:clr>
        </p15:guide>
        <p15:guide id="3" orient="horz" pos="4071" userDrawn="1">
          <p15:clr>
            <a:srgbClr val="F26B43"/>
          </p15:clr>
        </p15:guide>
        <p15:guide id="4" pos="255" userDrawn="1">
          <p15:clr>
            <a:srgbClr val="F26B43"/>
          </p15:clr>
        </p15:guide>
        <p15:guide id="5" orient="horz" pos="836" userDrawn="1">
          <p15:clr>
            <a:srgbClr val="F26B43"/>
          </p15:clr>
        </p15:guide>
        <p15:guide id="6" orient="horz" pos="245" userDrawn="1">
          <p15:clr>
            <a:srgbClr val="F26B43"/>
          </p15:clr>
        </p15:guide>
        <p15:guide id="7" pos="3840" userDrawn="1">
          <p15:clr>
            <a:srgbClr val="F26B43"/>
          </p15:clr>
        </p15:guide>
        <p15:guide id="8" pos="3899" userDrawn="1">
          <p15:clr>
            <a:srgbClr val="F26B43"/>
          </p15:clr>
        </p15:guide>
        <p15:guide id="9" pos="378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7"/>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5123" name="think-cell Slide" r:id="rId8" imgW="270" imgH="270" progId="TCLayout.ActiveDocument.1">
                  <p:embed/>
                </p:oleObj>
              </mc:Choice>
              <mc:Fallback>
                <p:oleObj name="think-cell Slide" r:id="rId8" imgW="270" imgH="270" progId="TCLayout.ActiveDocument.1">
                  <p:embed/>
                  <p:pic>
                    <p:nvPicPr>
                      <p:cNvPr id="21" name="Object 20" hidden="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Rectangle 8">
            <a:extLst>
              <a:ext uri="{FF2B5EF4-FFF2-40B4-BE49-F238E27FC236}">
                <a16:creationId xmlns:a16="http://schemas.microsoft.com/office/drawing/2014/main" xmlns="" id="{6E84F7D2-105D-40D2-8684-54D4B7EE4B16}"/>
              </a:ext>
            </a:extLst>
          </p:cNvPr>
          <p:cNvSpPr/>
          <p:nvPr userDrawn="1"/>
        </p:nvSpPr>
        <p:spPr>
          <a:xfrm>
            <a:off x="12498114" y="115959"/>
            <a:ext cx="360000" cy="4068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t>1</a:t>
            </a:r>
          </a:p>
          <a:p>
            <a:pPr algn="ctr">
              <a:lnSpc>
                <a:spcPct val="90000"/>
              </a:lnSpc>
              <a:spcAft>
                <a:spcPts val="0"/>
              </a:spcAft>
            </a:pPr>
            <a:r>
              <a:rPr lang="en-GB" sz="700" dirty="0"/>
              <a:t>112</a:t>
            </a:r>
          </a:p>
          <a:p>
            <a:pPr algn="ctr">
              <a:lnSpc>
                <a:spcPct val="90000"/>
              </a:lnSpc>
              <a:spcAft>
                <a:spcPts val="0"/>
              </a:spcAft>
            </a:pPr>
            <a:r>
              <a:rPr lang="en-GB" sz="700" dirty="0"/>
              <a:t>173</a:t>
            </a:r>
          </a:p>
        </p:txBody>
      </p:sp>
      <p:sp>
        <p:nvSpPr>
          <p:cNvPr id="10" name="Rectangle 9">
            <a:extLst>
              <a:ext uri="{FF2B5EF4-FFF2-40B4-BE49-F238E27FC236}">
                <a16:creationId xmlns:a16="http://schemas.microsoft.com/office/drawing/2014/main" xmlns="" id="{6674CD1B-3525-46B2-BAA5-E21DAAAA01B7}"/>
              </a:ext>
            </a:extLst>
          </p:cNvPr>
          <p:cNvSpPr/>
          <p:nvPr userDrawn="1"/>
        </p:nvSpPr>
        <p:spPr>
          <a:xfrm>
            <a:off x="12498114" y="533371"/>
            <a:ext cx="360000" cy="406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solidFill>
                  <a:schemeClr val="tx1"/>
                </a:solidFill>
              </a:rPr>
              <a:t>18</a:t>
            </a:r>
          </a:p>
          <a:p>
            <a:pPr algn="ctr">
              <a:lnSpc>
                <a:spcPct val="90000"/>
              </a:lnSpc>
              <a:spcAft>
                <a:spcPts val="0"/>
              </a:spcAft>
            </a:pPr>
            <a:r>
              <a:rPr lang="en-GB" sz="700" dirty="0">
                <a:solidFill>
                  <a:schemeClr val="tx1"/>
                </a:solidFill>
              </a:rPr>
              <a:t>171</a:t>
            </a:r>
          </a:p>
          <a:p>
            <a:pPr algn="ctr">
              <a:lnSpc>
                <a:spcPct val="90000"/>
              </a:lnSpc>
              <a:spcAft>
                <a:spcPts val="0"/>
              </a:spcAft>
            </a:pPr>
            <a:r>
              <a:rPr lang="en-GB" sz="700" dirty="0">
                <a:solidFill>
                  <a:schemeClr val="tx1"/>
                </a:solidFill>
              </a:rPr>
              <a:t>219</a:t>
            </a:r>
          </a:p>
        </p:txBody>
      </p:sp>
      <p:sp>
        <p:nvSpPr>
          <p:cNvPr id="11" name="Rectangle 10">
            <a:extLst>
              <a:ext uri="{FF2B5EF4-FFF2-40B4-BE49-F238E27FC236}">
                <a16:creationId xmlns:a16="http://schemas.microsoft.com/office/drawing/2014/main" xmlns="" id="{454D7C4E-D5CF-46EC-BB6D-492AECCE429B}"/>
              </a:ext>
            </a:extLst>
          </p:cNvPr>
          <p:cNvSpPr/>
          <p:nvPr userDrawn="1"/>
        </p:nvSpPr>
        <p:spPr>
          <a:xfrm>
            <a:off x="12498114" y="950783"/>
            <a:ext cx="360000" cy="40680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t>43</a:t>
            </a:r>
          </a:p>
          <a:p>
            <a:pPr algn="ctr">
              <a:lnSpc>
                <a:spcPct val="90000"/>
              </a:lnSpc>
              <a:spcAft>
                <a:spcPts val="0"/>
              </a:spcAft>
            </a:pPr>
            <a:r>
              <a:rPr lang="en-GB" sz="700" dirty="0"/>
              <a:t>10</a:t>
            </a:r>
          </a:p>
          <a:p>
            <a:pPr algn="ctr">
              <a:lnSpc>
                <a:spcPct val="90000"/>
              </a:lnSpc>
              <a:spcAft>
                <a:spcPts val="0"/>
              </a:spcAft>
            </a:pPr>
            <a:r>
              <a:rPr lang="en-GB" sz="700" dirty="0"/>
              <a:t>61</a:t>
            </a:r>
          </a:p>
        </p:txBody>
      </p:sp>
      <p:sp>
        <p:nvSpPr>
          <p:cNvPr id="12" name="Rectangle 11">
            <a:extLst>
              <a:ext uri="{FF2B5EF4-FFF2-40B4-BE49-F238E27FC236}">
                <a16:creationId xmlns:a16="http://schemas.microsoft.com/office/drawing/2014/main" xmlns="" id="{F838BB57-4C07-4FC1-A63C-CC0F604A7FCC}"/>
              </a:ext>
            </a:extLst>
          </p:cNvPr>
          <p:cNvSpPr/>
          <p:nvPr userDrawn="1"/>
        </p:nvSpPr>
        <p:spPr>
          <a:xfrm>
            <a:off x="12498114" y="1364202"/>
            <a:ext cx="360000" cy="406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t>39</a:t>
            </a:r>
          </a:p>
          <a:p>
            <a:pPr algn="ctr">
              <a:lnSpc>
                <a:spcPct val="90000"/>
              </a:lnSpc>
              <a:spcAft>
                <a:spcPts val="0"/>
              </a:spcAft>
            </a:pPr>
            <a:r>
              <a:rPr lang="en-GB" sz="700" dirty="0"/>
              <a:t>41</a:t>
            </a:r>
          </a:p>
          <a:p>
            <a:pPr algn="ctr">
              <a:lnSpc>
                <a:spcPct val="90000"/>
              </a:lnSpc>
              <a:spcAft>
                <a:spcPts val="0"/>
              </a:spcAft>
            </a:pPr>
            <a:r>
              <a:rPr lang="en-GB" sz="700" dirty="0"/>
              <a:t>54</a:t>
            </a:r>
          </a:p>
        </p:txBody>
      </p:sp>
      <p:sp>
        <p:nvSpPr>
          <p:cNvPr id="13" name="Rectangle 12">
            <a:extLst>
              <a:ext uri="{FF2B5EF4-FFF2-40B4-BE49-F238E27FC236}">
                <a16:creationId xmlns:a16="http://schemas.microsoft.com/office/drawing/2014/main" xmlns="" id="{DD7B6E98-FB65-49B0-9A8A-698B183CB044}"/>
              </a:ext>
            </a:extLst>
          </p:cNvPr>
          <p:cNvSpPr/>
          <p:nvPr userDrawn="1"/>
        </p:nvSpPr>
        <p:spPr>
          <a:xfrm>
            <a:off x="12498114" y="1778325"/>
            <a:ext cx="360000" cy="406800"/>
          </a:xfrm>
          <a:prstGeom prst="rect">
            <a:avLst/>
          </a:prstGeom>
          <a:solidFill>
            <a:schemeClr val="bg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solidFill>
                  <a:schemeClr val="tx1"/>
                </a:solidFill>
              </a:rPr>
              <a:t>236</a:t>
            </a:r>
          </a:p>
          <a:p>
            <a:pPr algn="ctr">
              <a:lnSpc>
                <a:spcPct val="90000"/>
              </a:lnSpc>
              <a:spcAft>
                <a:spcPts val="0"/>
              </a:spcAft>
            </a:pPr>
            <a:r>
              <a:rPr lang="en-GB" sz="700" dirty="0">
                <a:solidFill>
                  <a:schemeClr val="tx1"/>
                </a:solidFill>
              </a:rPr>
              <a:t>236</a:t>
            </a:r>
          </a:p>
          <a:p>
            <a:pPr algn="ctr">
              <a:lnSpc>
                <a:spcPct val="90000"/>
              </a:lnSpc>
              <a:spcAft>
                <a:spcPts val="0"/>
              </a:spcAft>
            </a:pPr>
            <a:r>
              <a:rPr lang="en-GB" sz="700" dirty="0">
                <a:solidFill>
                  <a:schemeClr val="tx1"/>
                </a:solidFill>
              </a:rPr>
              <a:t>236</a:t>
            </a:r>
          </a:p>
        </p:txBody>
      </p:sp>
      <p:grpSp>
        <p:nvGrpSpPr>
          <p:cNvPr id="14" name="Groupe 13">
            <a:extLst>
              <a:ext uri="{FF2B5EF4-FFF2-40B4-BE49-F238E27FC236}">
                <a16:creationId xmlns:a16="http://schemas.microsoft.com/office/drawing/2014/main" xmlns="" id="{A888B5AD-7B92-4579-B213-8C5CFEB8D1BC}"/>
              </a:ext>
            </a:extLst>
          </p:cNvPr>
          <p:cNvGrpSpPr/>
          <p:nvPr userDrawn="1"/>
        </p:nvGrpSpPr>
        <p:grpSpPr>
          <a:xfrm>
            <a:off x="12500244" y="4582319"/>
            <a:ext cx="1462993" cy="2058800"/>
            <a:chOff x="12432704" y="1992581"/>
            <a:chExt cx="1462993" cy="2058800"/>
          </a:xfrm>
        </p:grpSpPr>
        <p:sp>
          <p:nvSpPr>
            <p:cNvPr id="15" name="Forme libre : forme 14">
              <a:extLst>
                <a:ext uri="{FF2B5EF4-FFF2-40B4-BE49-F238E27FC236}">
                  <a16:creationId xmlns:a16="http://schemas.microsoft.com/office/drawing/2014/main" xmlns="" id="{2DB90E0F-21BC-47C3-97E1-A7DBB8ED3932}"/>
                </a:ext>
              </a:extLst>
            </p:cNvPr>
            <p:cNvSpPr/>
            <p:nvPr/>
          </p:nvSpPr>
          <p:spPr>
            <a:xfrm>
              <a:off x="12800391"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8E12"/>
            </a:solidFill>
            <a:ln w="6695" cap="flat">
              <a:noFill/>
              <a:prstDash val="solid"/>
              <a:miter/>
            </a:ln>
          </p:spPr>
          <p:txBody>
            <a:bodyPr rtlCol="0" anchor="ctr"/>
            <a:lstStyle/>
            <a:p>
              <a:pPr algn="ctr">
                <a:lnSpc>
                  <a:spcPct val="90000"/>
                </a:lnSpc>
                <a:spcAft>
                  <a:spcPts val="0"/>
                </a:spcAft>
              </a:pPr>
              <a:r>
                <a:rPr lang="en-US" sz="700" dirty="0"/>
                <a:t>255</a:t>
              </a:r>
            </a:p>
            <a:p>
              <a:pPr algn="ctr">
                <a:lnSpc>
                  <a:spcPct val="90000"/>
                </a:lnSpc>
                <a:spcAft>
                  <a:spcPts val="0"/>
                </a:spcAft>
              </a:pPr>
              <a:r>
                <a:rPr lang="en-US" sz="700" dirty="0"/>
                <a:t>142</a:t>
              </a:r>
            </a:p>
            <a:p>
              <a:pPr algn="ctr">
                <a:lnSpc>
                  <a:spcPct val="90000"/>
                </a:lnSpc>
                <a:spcAft>
                  <a:spcPts val="0"/>
                </a:spcAft>
              </a:pPr>
              <a:r>
                <a:rPr lang="en-US" sz="700" dirty="0"/>
                <a:t>18</a:t>
              </a:r>
            </a:p>
          </p:txBody>
        </p:sp>
        <p:sp>
          <p:nvSpPr>
            <p:cNvPr id="16" name="Forme libre : forme 15">
              <a:extLst>
                <a:ext uri="{FF2B5EF4-FFF2-40B4-BE49-F238E27FC236}">
                  <a16:creationId xmlns:a16="http://schemas.microsoft.com/office/drawing/2014/main" xmlns="" id="{7F4FC78D-D760-4D99-9D36-2648743895AF}"/>
                </a:ext>
              </a:extLst>
            </p:cNvPr>
            <p:cNvSpPr/>
            <p:nvPr/>
          </p:nvSpPr>
          <p:spPr>
            <a:xfrm>
              <a:off x="12800391"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9C29"/>
            </a:solidFill>
            <a:ln w="6695" cap="flat">
              <a:noFill/>
              <a:prstDash val="solid"/>
              <a:miter/>
            </a:ln>
          </p:spPr>
          <p:txBody>
            <a:bodyPr rtlCol="0" anchor="ctr"/>
            <a:lstStyle/>
            <a:p>
              <a:pPr algn="ctr">
                <a:lnSpc>
                  <a:spcPct val="90000"/>
                </a:lnSpc>
                <a:spcAft>
                  <a:spcPts val="0"/>
                </a:spcAft>
              </a:pPr>
              <a:r>
                <a:rPr lang="en-US" sz="700" dirty="0"/>
                <a:t>255</a:t>
              </a:r>
            </a:p>
            <a:p>
              <a:pPr algn="ctr">
                <a:lnSpc>
                  <a:spcPct val="90000"/>
                </a:lnSpc>
                <a:spcAft>
                  <a:spcPts val="0"/>
                </a:spcAft>
              </a:pPr>
              <a:r>
                <a:rPr lang="en-US" sz="700" dirty="0"/>
                <a:t>156</a:t>
              </a:r>
            </a:p>
            <a:p>
              <a:pPr algn="ctr">
                <a:lnSpc>
                  <a:spcPct val="90000"/>
                </a:lnSpc>
                <a:spcAft>
                  <a:spcPts val="0"/>
                </a:spcAft>
              </a:pPr>
              <a:r>
                <a:rPr lang="en-US" sz="700" dirty="0"/>
                <a:t>41</a:t>
              </a:r>
            </a:p>
          </p:txBody>
        </p:sp>
        <p:sp>
          <p:nvSpPr>
            <p:cNvPr id="17" name="Forme libre : forme 16">
              <a:extLst>
                <a:ext uri="{FF2B5EF4-FFF2-40B4-BE49-F238E27FC236}">
                  <a16:creationId xmlns:a16="http://schemas.microsoft.com/office/drawing/2014/main" xmlns="" id="{5EB34581-6EB1-4258-A04C-E3043E1FEE2B}"/>
                </a:ext>
              </a:extLst>
            </p:cNvPr>
            <p:cNvSpPr/>
            <p:nvPr/>
          </p:nvSpPr>
          <p:spPr>
            <a:xfrm>
              <a:off x="12800391"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B24A"/>
            </a:solidFill>
            <a:ln w="6695" cap="flat">
              <a:noFill/>
              <a:prstDash val="solid"/>
              <a:miter/>
            </a:ln>
          </p:spPr>
          <p:txBody>
            <a:bodyPr rtlCol="0" anchor="ctr"/>
            <a:lstStyle/>
            <a:p>
              <a:pPr algn="ctr">
                <a:lnSpc>
                  <a:spcPct val="90000"/>
                </a:lnSpc>
                <a:spcAft>
                  <a:spcPts val="0"/>
                </a:spcAft>
              </a:pPr>
              <a:r>
                <a:rPr lang="en-US" sz="700" dirty="0"/>
                <a:t>255</a:t>
              </a:r>
            </a:p>
            <a:p>
              <a:pPr algn="ctr">
                <a:lnSpc>
                  <a:spcPct val="90000"/>
                </a:lnSpc>
                <a:spcAft>
                  <a:spcPts val="0"/>
                </a:spcAft>
              </a:pPr>
              <a:r>
                <a:rPr lang="en-US" sz="700" dirty="0"/>
                <a:t>178</a:t>
              </a:r>
            </a:p>
            <a:p>
              <a:pPr algn="ctr">
                <a:lnSpc>
                  <a:spcPct val="90000"/>
                </a:lnSpc>
                <a:spcAft>
                  <a:spcPts val="0"/>
                </a:spcAft>
              </a:pPr>
              <a:r>
                <a:rPr lang="en-US" sz="700" dirty="0"/>
                <a:t>74</a:t>
              </a:r>
            </a:p>
          </p:txBody>
        </p:sp>
        <p:sp>
          <p:nvSpPr>
            <p:cNvPr id="18" name="Forme libre : forme 17">
              <a:extLst>
                <a:ext uri="{FF2B5EF4-FFF2-40B4-BE49-F238E27FC236}">
                  <a16:creationId xmlns:a16="http://schemas.microsoft.com/office/drawing/2014/main" xmlns="" id="{B2B07A2C-C401-493B-BD96-AFFC78E5CE40}"/>
                </a:ext>
              </a:extLst>
            </p:cNvPr>
            <p:cNvSpPr/>
            <p:nvPr/>
          </p:nvSpPr>
          <p:spPr>
            <a:xfrm>
              <a:off x="12800391"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068"/>
            </a:solidFill>
            <a:ln w="6695" cap="flat">
              <a:noFill/>
              <a:prstDash val="solid"/>
              <a:miter/>
            </a:ln>
          </p:spPr>
          <p:txBody>
            <a:bodyPr rtlCol="0" anchor="ctr"/>
            <a:lstStyle/>
            <a:p>
              <a:pPr algn="ctr">
                <a:lnSpc>
                  <a:spcPct val="90000"/>
                </a:lnSpc>
                <a:spcAft>
                  <a:spcPts val="0"/>
                </a:spcAft>
              </a:pPr>
              <a:r>
                <a:rPr lang="en-US" sz="700" dirty="0"/>
                <a:t>255</a:t>
              </a:r>
            </a:p>
            <a:p>
              <a:pPr algn="ctr">
                <a:lnSpc>
                  <a:spcPct val="90000"/>
                </a:lnSpc>
                <a:spcAft>
                  <a:spcPts val="0"/>
                </a:spcAft>
              </a:pPr>
              <a:r>
                <a:rPr lang="en-US" sz="700" dirty="0"/>
                <a:t>208</a:t>
              </a:r>
            </a:p>
            <a:p>
              <a:pPr algn="ctr">
                <a:lnSpc>
                  <a:spcPct val="90000"/>
                </a:lnSpc>
                <a:spcAft>
                  <a:spcPts val="0"/>
                </a:spcAft>
              </a:pPr>
              <a:r>
                <a:rPr lang="en-US" sz="700" dirty="0"/>
                <a:t>104</a:t>
              </a:r>
            </a:p>
          </p:txBody>
        </p:sp>
        <p:sp>
          <p:nvSpPr>
            <p:cNvPr id="19" name="Forme libre : forme 18">
              <a:extLst>
                <a:ext uri="{FF2B5EF4-FFF2-40B4-BE49-F238E27FC236}">
                  <a16:creationId xmlns:a16="http://schemas.microsoft.com/office/drawing/2014/main" xmlns="" id="{883FD4AE-2A51-4B86-9366-14B559E75766}"/>
                </a:ext>
              </a:extLst>
            </p:cNvPr>
            <p:cNvSpPr/>
            <p:nvPr/>
          </p:nvSpPr>
          <p:spPr>
            <a:xfrm>
              <a:off x="12800391"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A80"/>
            </a:solidFill>
            <a:ln w="6695" cap="flat">
              <a:noFill/>
              <a:prstDash val="solid"/>
              <a:miter/>
            </a:ln>
          </p:spPr>
          <p:txBody>
            <a:bodyPr rtlCol="0" anchor="ctr"/>
            <a:lstStyle/>
            <a:p>
              <a:pPr algn="ctr">
                <a:lnSpc>
                  <a:spcPct val="90000"/>
                </a:lnSpc>
                <a:spcAft>
                  <a:spcPts val="0"/>
                </a:spcAft>
              </a:pPr>
              <a:r>
                <a:rPr lang="en-US" sz="700" dirty="0"/>
                <a:t>255</a:t>
              </a:r>
            </a:p>
            <a:p>
              <a:pPr algn="ctr">
                <a:lnSpc>
                  <a:spcPct val="90000"/>
                </a:lnSpc>
                <a:spcAft>
                  <a:spcPts val="0"/>
                </a:spcAft>
              </a:pPr>
              <a:r>
                <a:rPr lang="en-US" sz="700" dirty="0"/>
                <a:t>218</a:t>
              </a:r>
            </a:p>
            <a:p>
              <a:pPr algn="ctr">
                <a:lnSpc>
                  <a:spcPct val="90000"/>
                </a:lnSpc>
                <a:spcAft>
                  <a:spcPts val="0"/>
                </a:spcAft>
              </a:pPr>
              <a:r>
                <a:rPr lang="en-US" sz="700" dirty="0"/>
                <a:t>128</a:t>
              </a:r>
            </a:p>
          </p:txBody>
        </p:sp>
        <p:sp>
          <p:nvSpPr>
            <p:cNvPr id="20" name="Forme libre : forme 19">
              <a:extLst>
                <a:ext uri="{FF2B5EF4-FFF2-40B4-BE49-F238E27FC236}">
                  <a16:creationId xmlns:a16="http://schemas.microsoft.com/office/drawing/2014/main" xmlns="" id="{8B6124A1-2AEF-4C8C-B795-1C05EEDFDC79}"/>
                </a:ext>
              </a:extLst>
            </p:cNvPr>
            <p:cNvSpPr/>
            <p:nvPr/>
          </p:nvSpPr>
          <p:spPr>
            <a:xfrm>
              <a:off x="13168875"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42142E"/>
            </a:solidFill>
            <a:ln w="6695" cap="flat">
              <a:noFill/>
              <a:prstDash val="solid"/>
              <a:miter/>
            </a:ln>
          </p:spPr>
          <p:txBody>
            <a:bodyPr rtlCol="0" anchor="ctr"/>
            <a:lstStyle/>
            <a:p>
              <a:pPr algn="ctr">
                <a:lnSpc>
                  <a:spcPct val="90000"/>
                </a:lnSpc>
                <a:spcAft>
                  <a:spcPts val="0"/>
                </a:spcAft>
              </a:pPr>
              <a:r>
                <a:rPr lang="en-US" sz="700" dirty="0">
                  <a:solidFill>
                    <a:schemeClr val="bg1"/>
                  </a:solidFill>
                </a:rPr>
                <a:t>66</a:t>
              </a:r>
            </a:p>
            <a:p>
              <a:pPr algn="ctr">
                <a:lnSpc>
                  <a:spcPct val="90000"/>
                </a:lnSpc>
                <a:spcAft>
                  <a:spcPts val="0"/>
                </a:spcAft>
              </a:pPr>
              <a:r>
                <a:rPr lang="en-US" sz="700" dirty="0">
                  <a:solidFill>
                    <a:schemeClr val="bg1"/>
                  </a:solidFill>
                </a:rPr>
                <a:t>20</a:t>
              </a:r>
            </a:p>
            <a:p>
              <a:pPr algn="ctr">
                <a:lnSpc>
                  <a:spcPct val="90000"/>
                </a:lnSpc>
                <a:spcAft>
                  <a:spcPts val="0"/>
                </a:spcAft>
              </a:pPr>
              <a:r>
                <a:rPr lang="en-US" sz="700" dirty="0">
                  <a:solidFill>
                    <a:schemeClr val="bg1"/>
                  </a:solidFill>
                </a:rPr>
                <a:t>46</a:t>
              </a:r>
            </a:p>
          </p:txBody>
        </p:sp>
        <p:sp>
          <p:nvSpPr>
            <p:cNvPr id="22" name="Forme libre : forme 21">
              <a:extLst>
                <a:ext uri="{FF2B5EF4-FFF2-40B4-BE49-F238E27FC236}">
                  <a16:creationId xmlns:a16="http://schemas.microsoft.com/office/drawing/2014/main" xmlns="" id="{2BEF451C-60AC-4B29-B934-3A3013D56019}"/>
                </a:ext>
              </a:extLst>
            </p:cNvPr>
            <p:cNvSpPr/>
            <p:nvPr/>
          </p:nvSpPr>
          <p:spPr>
            <a:xfrm>
              <a:off x="13168875"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90A42"/>
            </a:solidFill>
            <a:ln w="6695" cap="flat">
              <a:noFill/>
              <a:prstDash val="solid"/>
              <a:miter/>
            </a:ln>
          </p:spPr>
          <p:txBody>
            <a:bodyPr rtlCol="0" anchor="ctr"/>
            <a:lstStyle/>
            <a:p>
              <a:pPr algn="ctr">
                <a:lnSpc>
                  <a:spcPct val="90000"/>
                </a:lnSpc>
                <a:spcAft>
                  <a:spcPts val="0"/>
                </a:spcAft>
              </a:pPr>
              <a:r>
                <a:rPr lang="en-US" sz="700" dirty="0">
                  <a:solidFill>
                    <a:schemeClr val="bg1"/>
                  </a:solidFill>
                </a:rPr>
                <a:t>89</a:t>
              </a:r>
            </a:p>
            <a:p>
              <a:pPr algn="ctr">
                <a:lnSpc>
                  <a:spcPct val="90000"/>
                </a:lnSpc>
                <a:spcAft>
                  <a:spcPts val="0"/>
                </a:spcAft>
              </a:pPr>
              <a:r>
                <a:rPr lang="en-US" sz="700" dirty="0">
                  <a:solidFill>
                    <a:schemeClr val="bg1"/>
                  </a:solidFill>
                </a:rPr>
                <a:t>10</a:t>
              </a:r>
            </a:p>
            <a:p>
              <a:pPr algn="ctr">
                <a:lnSpc>
                  <a:spcPct val="90000"/>
                </a:lnSpc>
                <a:spcAft>
                  <a:spcPts val="0"/>
                </a:spcAft>
              </a:pPr>
              <a:r>
                <a:rPr lang="en-US" sz="700" dirty="0">
                  <a:solidFill>
                    <a:schemeClr val="bg1"/>
                  </a:solidFill>
                </a:rPr>
                <a:t>66</a:t>
              </a:r>
            </a:p>
          </p:txBody>
        </p:sp>
        <p:sp>
          <p:nvSpPr>
            <p:cNvPr id="23" name="Forme libre : forme 22">
              <a:extLst>
                <a:ext uri="{FF2B5EF4-FFF2-40B4-BE49-F238E27FC236}">
                  <a16:creationId xmlns:a16="http://schemas.microsoft.com/office/drawing/2014/main" xmlns="" id="{BB330BFE-3E92-475F-B97F-80DD88A81E57}"/>
                </a:ext>
              </a:extLst>
            </p:cNvPr>
            <p:cNvSpPr/>
            <p:nvPr/>
          </p:nvSpPr>
          <p:spPr>
            <a:xfrm>
              <a:off x="13168875"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750D5C"/>
            </a:solidFill>
            <a:ln w="6695" cap="flat">
              <a:noFill/>
              <a:prstDash val="solid"/>
              <a:miter/>
            </a:ln>
          </p:spPr>
          <p:txBody>
            <a:bodyPr rtlCol="0" anchor="ctr"/>
            <a:lstStyle/>
            <a:p>
              <a:pPr algn="ctr">
                <a:lnSpc>
                  <a:spcPct val="90000"/>
                </a:lnSpc>
                <a:spcAft>
                  <a:spcPts val="0"/>
                </a:spcAft>
              </a:pPr>
              <a:r>
                <a:rPr lang="en-US" sz="700" dirty="0">
                  <a:solidFill>
                    <a:schemeClr val="bg1"/>
                  </a:solidFill>
                </a:rPr>
                <a:t>117</a:t>
              </a:r>
            </a:p>
            <a:p>
              <a:pPr algn="ctr">
                <a:lnSpc>
                  <a:spcPct val="90000"/>
                </a:lnSpc>
                <a:spcAft>
                  <a:spcPts val="0"/>
                </a:spcAft>
              </a:pPr>
              <a:r>
                <a:rPr lang="en-US" sz="700" dirty="0">
                  <a:solidFill>
                    <a:schemeClr val="bg1"/>
                  </a:solidFill>
                </a:rPr>
                <a:t>13</a:t>
              </a:r>
            </a:p>
            <a:p>
              <a:pPr algn="ctr">
                <a:lnSpc>
                  <a:spcPct val="90000"/>
                </a:lnSpc>
                <a:spcAft>
                  <a:spcPts val="0"/>
                </a:spcAft>
              </a:pPr>
              <a:r>
                <a:rPr lang="en-US" sz="700" dirty="0">
                  <a:solidFill>
                    <a:schemeClr val="bg1"/>
                  </a:solidFill>
                </a:rPr>
                <a:t>92</a:t>
              </a:r>
            </a:p>
          </p:txBody>
        </p:sp>
        <p:sp>
          <p:nvSpPr>
            <p:cNvPr id="24" name="Forme libre : forme 23">
              <a:extLst>
                <a:ext uri="{FF2B5EF4-FFF2-40B4-BE49-F238E27FC236}">
                  <a16:creationId xmlns:a16="http://schemas.microsoft.com/office/drawing/2014/main" xmlns="" id="{06E05F2E-470A-4ECB-90F9-31154169905D}"/>
                </a:ext>
              </a:extLst>
            </p:cNvPr>
            <p:cNvSpPr/>
            <p:nvPr/>
          </p:nvSpPr>
          <p:spPr>
            <a:xfrm>
              <a:off x="13168875"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02B73"/>
            </a:solidFill>
            <a:ln w="6695" cap="flat">
              <a:noFill/>
              <a:prstDash val="solid"/>
              <a:miter/>
            </a:ln>
          </p:spPr>
          <p:txBody>
            <a:bodyPr rtlCol="0" anchor="ctr"/>
            <a:lstStyle/>
            <a:p>
              <a:pPr algn="ctr">
                <a:lnSpc>
                  <a:spcPct val="90000"/>
                </a:lnSpc>
                <a:spcAft>
                  <a:spcPts val="0"/>
                </a:spcAft>
              </a:pPr>
              <a:r>
                <a:rPr lang="en-US" sz="700" dirty="0">
                  <a:solidFill>
                    <a:schemeClr val="bg1"/>
                  </a:solidFill>
                </a:rPr>
                <a:t>128</a:t>
              </a:r>
            </a:p>
            <a:p>
              <a:pPr algn="ctr">
                <a:lnSpc>
                  <a:spcPct val="90000"/>
                </a:lnSpc>
                <a:spcAft>
                  <a:spcPts val="0"/>
                </a:spcAft>
              </a:pPr>
              <a:r>
                <a:rPr lang="en-US" sz="700" dirty="0">
                  <a:solidFill>
                    <a:schemeClr val="bg1"/>
                  </a:solidFill>
                </a:rPr>
                <a:t>43</a:t>
              </a:r>
            </a:p>
            <a:p>
              <a:pPr algn="ctr">
                <a:lnSpc>
                  <a:spcPct val="90000"/>
                </a:lnSpc>
                <a:spcAft>
                  <a:spcPts val="0"/>
                </a:spcAft>
              </a:pPr>
              <a:r>
                <a:rPr lang="en-US" sz="700" dirty="0">
                  <a:solidFill>
                    <a:schemeClr val="bg1"/>
                  </a:solidFill>
                </a:rPr>
                <a:t>115</a:t>
              </a:r>
            </a:p>
          </p:txBody>
        </p:sp>
        <p:sp>
          <p:nvSpPr>
            <p:cNvPr id="25" name="Forme libre : forme 24">
              <a:extLst>
                <a:ext uri="{FF2B5EF4-FFF2-40B4-BE49-F238E27FC236}">
                  <a16:creationId xmlns:a16="http://schemas.microsoft.com/office/drawing/2014/main" xmlns="" id="{31E1100C-32A2-49E9-87B4-FF8DB29E1B09}"/>
                </a:ext>
              </a:extLst>
            </p:cNvPr>
            <p:cNvSpPr/>
            <p:nvPr/>
          </p:nvSpPr>
          <p:spPr>
            <a:xfrm>
              <a:off x="13168875"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9E4780"/>
            </a:solidFill>
            <a:ln w="6695" cap="flat">
              <a:noFill/>
              <a:prstDash val="solid"/>
              <a:miter/>
            </a:ln>
          </p:spPr>
          <p:txBody>
            <a:bodyPr rtlCol="0" anchor="ctr"/>
            <a:lstStyle/>
            <a:p>
              <a:pPr algn="ctr">
                <a:lnSpc>
                  <a:spcPct val="90000"/>
                </a:lnSpc>
                <a:spcAft>
                  <a:spcPts val="0"/>
                </a:spcAft>
              </a:pPr>
              <a:r>
                <a:rPr lang="en-US" sz="700" dirty="0">
                  <a:solidFill>
                    <a:schemeClr val="bg1"/>
                  </a:solidFill>
                </a:rPr>
                <a:t>158</a:t>
              </a:r>
            </a:p>
            <a:p>
              <a:pPr algn="ctr">
                <a:lnSpc>
                  <a:spcPct val="90000"/>
                </a:lnSpc>
                <a:spcAft>
                  <a:spcPts val="0"/>
                </a:spcAft>
              </a:pPr>
              <a:r>
                <a:rPr lang="en-US" sz="700" dirty="0">
                  <a:solidFill>
                    <a:schemeClr val="bg1"/>
                  </a:solidFill>
                </a:rPr>
                <a:t>71</a:t>
              </a:r>
            </a:p>
            <a:p>
              <a:pPr algn="ctr">
                <a:lnSpc>
                  <a:spcPct val="90000"/>
                </a:lnSpc>
                <a:spcAft>
                  <a:spcPts val="0"/>
                </a:spcAft>
              </a:pPr>
              <a:r>
                <a:rPr lang="en-US" sz="700" dirty="0">
                  <a:solidFill>
                    <a:schemeClr val="bg1"/>
                  </a:solidFill>
                </a:rPr>
                <a:t>128</a:t>
              </a:r>
            </a:p>
          </p:txBody>
        </p:sp>
        <p:sp>
          <p:nvSpPr>
            <p:cNvPr id="26" name="Forme libre : forme 25">
              <a:extLst>
                <a:ext uri="{FF2B5EF4-FFF2-40B4-BE49-F238E27FC236}">
                  <a16:creationId xmlns:a16="http://schemas.microsoft.com/office/drawing/2014/main" xmlns="" id="{761E6E7F-81C3-422A-9187-67D6AD855F6F}"/>
                </a:ext>
              </a:extLst>
            </p:cNvPr>
            <p:cNvSpPr/>
            <p:nvPr/>
          </p:nvSpPr>
          <p:spPr>
            <a:xfrm>
              <a:off x="13535697"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6001A"/>
            </a:solidFill>
            <a:ln w="6695" cap="flat">
              <a:noFill/>
              <a:prstDash val="solid"/>
              <a:miter/>
            </a:ln>
          </p:spPr>
          <p:txBody>
            <a:bodyPr rtlCol="0" anchor="ctr"/>
            <a:lstStyle/>
            <a:p>
              <a:pPr algn="ctr">
                <a:lnSpc>
                  <a:spcPct val="90000"/>
                </a:lnSpc>
                <a:spcAft>
                  <a:spcPts val="0"/>
                </a:spcAft>
              </a:pPr>
              <a:r>
                <a:rPr lang="en-US" sz="700" dirty="0">
                  <a:solidFill>
                    <a:schemeClr val="bg1"/>
                  </a:solidFill>
                </a:rPr>
                <a:t>166</a:t>
              </a:r>
            </a:p>
            <a:p>
              <a:pPr algn="ctr">
                <a:lnSpc>
                  <a:spcPct val="90000"/>
                </a:lnSpc>
                <a:spcAft>
                  <a:spcPts val="0"/>
                </a:spcAft>
              </a:pPr>
              <a:r>
                <a:rPr lang="en-US" sz="700" dirty="0">
                  <a:solidFill>
                    <a:schemeClr val="bg1"/>
                  </a:solidFill>
                </a:rPr>
                <a:t>0</a:t>
              </a:r>
            </a:p>
            <a:p>
              <a:pPr algn="ctr">
                <a:lnSpc>
                  <a:spcPct val="90000"/>
                </a:lnSpc>
                <a:spcAft>
                  <a:spcPts val="0"/>
                </a:spcAft>
              </a:pPr>
              <a:r>
                <a:rPr lang="en-US" sz="700" dirty="0">
                  <a:solidFill>
                    <a:schemeClr val="bg1"/>
                  </a:solidFill>
                </a:rPr>
                <a:t>26</a:t>
              </a:r>
            </a:p>
          </p:txBody>
        </p:sp>
        <p:sp>
          <p:nvSpPr>
            <p:cNvPr id="27" name="Forme libre : forme 26">
              <a:extLst>
                <a:ext uri="{FF2B5EF4-FFF2-40B4-BE49-F238E27FC236}">
                  <a16:creationId xmlns:a16="http://schemas.microsoft.com/office/drawing/2014/main" xmlns="" id="{F6AC8EC5-2272-4607-91DE-8B0C2EA9C9E2}"/>
                </a:ext>
              </a:extLst>
            </p:cNvPr>
            <p:cNvSpPr/>
            <p:nvPr/>
          </p:nvSpPr>
          <p:spPr>
            <a:xfrm>
              <a:off x="13535697"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30021"/>
            </a:solidFill>
            <a:ln w="6695" cap="flat">
              <a:noFill/>
              <a:prstDash val="solid"/>
              <a:miter/>
            </a:ln>
          </p:spPr>
          <p:txBody>
            <a:bodyPr rtlCol="0" anchor="ctr"/>
            <a:lstStyle/>
            <a:p>
              <a:pPr algn="ctr">
                <a:lnSpc>
                  <a:spcPct val="90000"/>
                </a:lnSpc>
                <a:spcAft>
                  <a:spcPts val="0"/>
                </a:spcAft>
              </a:pPr>
              <a:r>
                <a:rPr lang="en-US" sz="700" dirty="0">
                  <a:solidFill>
                    <a:schemeClr val="bg1"/>
                  </a:solidFill>
                </a:rPr>
                <a:t>227</a:t>
              </a:r>
            </a:p>
            <a:p>
              <a:pPr algn="ctr">
                <a:lnSpc>
                  <a:spcPct val="90000"/>
                </a:lnSpc>
                <a:spcAft>
                  <a:spcPts val="0"/>
                </a:spcAft>
              </a:pPr>
              <a:r>
                <a:rPr lang="en-US" sz="700" dirty="0">
                  <a:solidFill>
                    <a:schemeClr val="bg1"/>
                  </a:solidFill>
                </a:rPr>
                <a:t>03</a:t>
              </a:r>
            </a:p>
            <a:p>
              <a:pPr algn="ctr">
                <a:lnSpc>
                  <a:spcPct val="90000"/>
                </a:lnSpc>
                <a:spcAft>
                  <a:spcPts val="0"/>
                </a:spcAft>
              </a:pPr>
              <a:r>
                <a:rPr lang="en-US" sz="700" dirty="0">
                  <a:solidFill>
                    <a:schemeClr val="bg1"/>
                  </a:solidFill>
                </a:rPr>
                <a:t>33</a:t>
              </a:r>
            </a:p>
          </p:txBody>
        </p:sp>
        <p:sp>
          <p:nvSpPr>
            <p:cNvPr id="28" name="Forme libre : forme 27">
              <a:extLst>
                <a:ext uri="{FF2B5EF4-FFF2-40B4-BE49-F238E27FC236}">
                  <a16:creationId xmlns:a16="http://schemas.microsoft.com/office/drawing/2014/main" xmlns="" id="{AE7E4BDC-12AC-4E45-A544-F1D3CAFD0114}"/>
                </a:ext>
              </a:extLst>
            </p:cNvPr>
            <p:cNvSpPr/>
            <p:nvPr/>
          </p:nvSpPr>
          <p:spPr>
            <a:xfrm>
              <a:off x="13535697"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304D"/>
            </a:solidFill>
            <a:ln w="6695" cap="flat">
              <a:noFill/>
              <a:prstDash val="solid"/>
              <a:miter/>
            </a:ln>
          </p:spPr>
          <p:txBody>
            <a:bodyPr rtlCol="0" anchor="ctr"/>
            <a:lstStyle/>
            <a:p>
              <a:pPr algn="ctr">
                <a:lnSpc>
                  <a:spcPct val="90000"/>
                </a:lnSpc>
                <a:spcAft>
                  <a:spcPts val="0"/>
                </a:spcAft>
              </a:pPr>
              <a:r>
                <a:rPr lang="en-US" sz="700" dirty="0"/>
                <a:t>255</a:t>
              </a:r>
            </a:p>
            <a:p>
              <a:pPr algn="ctr">
                <a:lnSpc>
                  <a:spcPct val="90000"/>
                </a:lnSpc>
                <a:spcAft>
                  <a:spcPts val="0"/>
                </a:spcAft>
              </a:pPr>
              <a:r>
                <a:rPr lang="en-US" sz="700" dirty="0"/>
                <a:t>48</a:t>
              </a:r>
            </a:p>
            <a:p>
              <a:pPr algn="ctr">
                <a:lnSpc>
                  <a:spcPct val="90000"/>
                </a:lnSpc>
                <a:spcAft>
                  <a:spcPts val="0"/>
                </a:spcAft>
              </a:pPr>
              <a:r>
                <a:rPr lang="en-US" sz="700" dirty="0"/>
                <a:t>77</a:t>
              </a:r>
            </a:p>
          </p:txBody>
        </p:sp>
        <p:sp>
          <p:nvSpPr>
            <p:cNvPr id="29" name="Forme libre : forme 28">
              <a:extLst>
                <a:ext uri="{FF2B5EF4-FFF2-40B4-BE49-F238E27FC236}">
                  <a16:creationId xmlns:a16="http://schemas.microsoft.com/office/drawing/2014/main" xmlns="" id="{21562F06-1455-4AEC-9BE2-E10D7D6D29F2}"/>
                </a:ext>
              </a:extLst>
            </p:cNvPr>
            <p:cNvSpPr/>
            <p:nvPr/>
          </p:nvSpPr>
          <p:spPr>
            <a:xfrm>
              <a:off x="13535697"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455E"/>
            </a:solidFill>
            <a:ln w="6695" cap="flat">
              <a:noFill/>
              <a:prstDash val="solid"/>
              <a:miter/>
            </a:ln>
          </p:spPr>
          <p:txBody>
            <a:bodyPr rtlCol="0" anchor="ctr"/>
            <a:lstStyle/>
            <a:p>
              <a:pPr algn="ctr">
                <a:lnSpc>
                  <a:spcPct val="90000"/>
                </a:lnSpc>
                <a:spcAft>
                  <a:spcPts val="0"/>
                </a:spcAft>
              </a:pPr>
              <a:r>
                <a:rPr lang="en-US" sz="700" dirty="0"/>
                <a:t>255</a:t>
              </a:r>
            </a:p>
            <a:p>
              <a:pPr algn="ctr">
                <a:lnSpc>
                  <a:spcPct val="90000"/>
                </a:lnSpc>
                <a:spcAft>
                  <a:spcPts val="0"/>
                </a:spcAft>
              </a:pPr>
              <a:r>
                <a:rPr lang="en-US" sz="700" dirty="0"/>
                <a:t>69</a:t>
              </a:r>
            </a:p>
            <a:p>
              <a:pPr algn="ctr">
                <a:lnSpc>
                  <a:spcPct val="90000"/>
                </a:lnSpc>
                <a:spcAft>
                  <a:spcPts val="0"/>
                </a:spcAft>
              </a:pPr>
              <a:r>
                <a:rPr lang="en-US" sz="700" dirty="0"/>
                <a:t>94</a:t>
              </a:r>
            </a:p>
          </p:txBody>
        </p:sp>
        <p:sp>
          <p:nvSpPr>
            <p:cNvPr id="30" name="Forme libre : forme 29">
              <a:extLst>
                <a:ext uri="{FF2B5EF4-FFF2-40B4-BE49-F238E27FC236}">
                  <a16:creationId xmlns:a16="http://schemas.microsoft.com/office/drawing/2014/main" xmlns="" id="{D574C07B-B590-4D86-9084-8434CBF3897C}"/>
                </a:ext>
              </a:extLst>
            </p:cNvPr>
            <p:cNvSpPr/>
            <p:nvPr/>
          </p:nvSpPr>
          <p:spPr>
            <a:xfrm>
              <a:off x="13535697"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5770"/>
            </a:solidFill>
            <a:ln w="6695" cap="flat">
              <a:noFill/>
              <a:prstDash val="solid"/>
              <a:miter/>
            </a:ln>
          </p:spPr>
          <p:txBody>
            <a:bodyPr rtlCol="0" anchor="ctr"/>
            <a:lstStyle/>
            <a:p>
              <a:pPr algn="ctr">
                <a:lnSpc>
                  <a:spcPct val="90000"/>
                </a:lnSpc>
                <a:spcAft>
                  <a:spcPts val="0"/>
                </a:spcAft>
              </a:pPr>
              <a:r>
                <a:rPr lang="en-US" sz="700" dirty="0"/>
                <a:t>255</a:t>
              </a:r>
            </a:p>
            <a:p>
              <a:pPr algn="ctr">
                <a:lnSpc>
                  <a:spcPct val="90000"/>
                </a:lnSpc>
                <a:spcAft>
                  <a:spcPts val="0"/>
                </a:spcAft>
              </a:pPr>
              <a:r>
                <a:rPr lang="en-US" sz="700" dirty="0"/>
                <a:t>87</a:t>
              </a:r>
            </a:p>
            <a:p>
              <a:pPr algn="ctr">
                <a:lnSpc>
                  <a:spcPct val="90000"/>
                </a:lnSpc>
                <a:spcAft>
                  <a:spcPts val="0"/>
                </a:spcAft>
              </a:pPr>
              <a:r>
                <a:rPr lang="en-US" sz="700" dirty="0"/>
                <a:t>112</a:t>
              </a:r>
            </a:p>
          </p:txBody>
        </p:sp>
        <p:sp>
          <p:nvSpPr>
            <p:cNvPr id="31" name="Forme libre : forme 30">
              <a:extLst>
                <a:ext uri="{FF2B5EF4-FFF2-40B4-BE49-F238E27FC236}">
                  <a16:creationId xmlns:a16="http://schemas.microsoft.com/office/drawing/2014/main" xmlns="" id="{3BD8DAAB-36E6-41B5-AADE-DFE41A9C9027}"/>
                </a:ext>
              </a:extLst>
            </p:cNvPr>
            <p:cNvSpPr/>
            <p:nvPr/>
          </p:nvSpPr>
          <p:spPr>
            <a:xfrm>
              <a:off x="12432704"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11B6F"/>
            </a:solidFill>
            <a:ln w="6695" cap="flat">
              <a:noFill/>
              <a:prstDash val="solid"/>
              <a:miter/>
            </a:ln>
          </p:spPr>
          <p:txBody>
            <a:bodyPr rtlCol="0" anchor="ctr"/>
            <a:lstStyle/>
            <a:p>
              <a:pPr algn="ctr">
                <a:lnSpc>
                  <a:spcPct val="90000"/>
                </a:lnSpc>
                <a:spcAft>
                  <a:spcPts val="0"/>
                </a:spcAft>
              </a:pPr>
              <a:r>
                <a:rPr lang="en-US" sz="700" dirty="0">
                  <a:solidFill>
                    <a:schemeClr val="bg1"/>
                  </a:solidFill>
                </a:rPr>
                <a:t>129</a:t>
              </a:r>
            </a:p>
            <a:p>
              <a:pPr algn="ctr">
                <a:lnSpc>
                  <a:spcPct val="90000"/>
                </a:lnSpc>
                <a:spcAft>
                  <a:spcPts val="0"/>
                </a:spcAft>
              </a:pPr>
              <a:r>
                <a:rPr lang="en-US" sz="700" dirty="0">
                  <a:solidFill>
                    <a:schemeClr val="bg1"/>
                  </a:solidFill>
                </a:rPr>
                <a:t>27</a:t>
              </a:r>
            </a:p>
            <a:p>
              <a:pPr algn="ctr">
                <a:lnSpc>
                  <a:spcPct val="90000"/>
                </a:lnSpc>
                <a:spcAft>
                  <a:spcPts val="0"/>
                </a:spcAft>
              </a:pPr>
              <a:r>
                <a:rPr lang="en-US" sz="700" dirty="0">
                  <a:solidFill>
                    <a:schemeClr val="bg1"/>
                  </a:solidFill>
                </a:rPr>
                <a:t>111</a:t>
              </a:r>
            </a:p>
          </p:txBody>
        </p:sp>
        <p:sp>
          <p:nvSpPr>
            <p:cNvPr id="32" name="Forme libre : forme 31">
              <a:extLst>
                <a:ext uri="{FF2B5EF4-FFF2-40B4-BE49-F238E27FC236}">
                  <a16:creationId xmlns:a16="http://schemas.microsoft.com/office/drawing/2014/main" xmlns="" id="{F37B4E60-30C6-45F4-894D-44DBD9C5FEDC}"/>
                </a:ext>
              </a:extLst>
            </p:cNvPr>
            <p:cNvSpPr/>
            <p:nvPr/>
          </p:nvSpPr>
          <p:spPr>
            <a:xfrm>
              <a:off x="12432704"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12980"/>
            </a:solidFill>
            <a:ln w="6695" cap="flat">
              <a:noFill/>
              <a:prstDash val="solid"/>
              <a:miter/>
            </a:ln>
          </p:spPr>
          <p:txBody>
            <a:bodyPr rtlCol="0" anchor="ctr"/>
            <a:lstStyle/>
            <a:p>
              <a:pPr algn="ctr">
                <a:lnSpc>
                  <a:spcPct val="90000"/>
                </a:lnSpc>
                <a:spcAft>
                  <a:spcPts val="0"/>
                </a:spcAft>
              </a:pPr>
              <a:r>
                <a:rPr lang="en-US" sz="700" dirty="0">
                  <a:solidFill>
                    <a:schemeClr val="bg1"/>
                  </a:solidFill>
                </a:rPr>
                <a:t>161</a:t>
              </a:r>
            </a:p>
            <a:p>
              <a:pPr algn="ctr">
                <a:lnSpc>
                  <a:spcPct val="90000"/>
                </a:lnSpc>
                <a:spcAft>
                  <a:spcPts val="0"/>
                </a:spcAft>
              </a:pPr>
              <a:r>
                <a:rPr lang="en-US" sz="700" dirty="0">
                  <a:solidFill>
                    <a:schemeClr val="bg1"/>
                  </a:solidFill>
                </a:rPr>
                <a:t>41</a:t>
              </a:r>
            </a:p>
            <a:p>
              <a:pPr algn="ctr">
                <a:lnSpc>
                  <a:spcPct val="90000"/>
                </a:lnSpc>
                <a:spcAft>
                  <a:spcPts val="0"/>
                </a:spcAft>
              </a:pPr>
              <a:r>
                <a:rPr lang="en-US" sz="700" dirty="0">
                  <a:solidFill>
                    <a:schemeClr val="bg1"/>
                  </a:solidFill>
                </a:rPr>
                <a:t>128</a:t>
              </a:r>
            </a:p>
          </p:txBody>
        </p:sp>
        <p:sp>
          <p:nvSpPr>
            <p:cNvPr id="33" name="Forme libre : forme 32">
              <a:extLst>
                <a:ext uri="{FF2B5EF4-FFF2-40B4-BE49-F238E27FC236}">
                  <a16:creationId xmlns:a16="http://schemas.microsoft.com/office/drawing/2014/main" xmlns="" id="{174A02C6-BC47-48E7-9DA9-F5969E31EA9B}"/>
                </a:ext>
              </a:extLst>
            </p:cNvPr>
            <p:cNvSpPr/>
            <p:nvPr/>
          </p:nvSpPr>
          <p:spPr>
            <a:xfrm>
              <a:off x="12432704"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BA2980"/>
            </a:solidFill>
            <a:ln w="6695" cap="flat">
              <a:noFill/>
              <a:prstDash val="solid"/>
              <a:miter/>
            </a:ln>
          </p:spPr>
          <p:txBody>
            <a:bodyPr rtlCol="0" anchor="ctr"/>
            <a:lstStyle/>
            <a:p>
              <a:pPr algn="ctr">
                <a:lnSpc>
                  <a:spcPct val="90000"/>
                </a:lnSpc>
                <a:spcAft>
                  <a:spcPts val="0"/>
                </a:spcAft>
              </a:pPr>
              <a:r>
                <a:rPr lang="en-US" sz="700" dirty="0">
                  <a:solidFill>
                    <a:schemeClr val="bg1"/>
                  </a:solidFill>
                </a:rPr>
                <a:t>186</a:t>
              </a:r>
            </a:p>
            <a:p>
              <a:pPr algn="ctr">
                <a:lnSpc>
                  <a:spcPct val="90000"/>
                </a:lnSpc>
                <a:spcAft>
                  <a:spcPts val="0"/>
                </a:spcAft>
              </a:pPr>
              <a:r>
                <a:rPr lang="en-US" sz="700" dirty="0">
                  <a:solidFill>
                    <a:schemeClr val="bg1"/>
                  </a:solidFill>
                </a:rPr>
                <a:t>41</a:t>
              </a:r>
            </a:p>
            <a:p>
              <a:pPr algn="ctr">
                <a:lnSpc>
                  <a:spcPct val="90000"/>
                </a:lnSpc>
                <a:spcAft>
                  <a:spcPts val="0"/>
                </a:spcAft>
              </a:pPr>
              <a:r>
                <a:rPr lang="en-US" sz="700" dirty="0">
                  <a:solidFill>
                    <a:schemeClr val="bg1"/>
                  </a:solidFill>
                </a:rPr>
                <a:t>128</a:t>
              </a:r>
            </a:p>
          </p:txBody>
        </p:sp>
        <p:sp>
          <p:nvSpPr>
            <p:cNvPr id="34" name="Forme libre : forme 33">
              <a:extLst>
                <a:ext uri="{FF2B5EF4-FFF2-40B4-BE49-F238E27FC236}">
                  <a16:creationId xmlns:a16="http://schemas.microsoft.com/office/drawing/2014/main" xmlns="" id="{7F978581-8BA5-4327-ACCF-D23BD9C30262}"/>
                </a:ext>
              </a:extLst>
            </p:cNvPr>
            <p:cNvSpPr/>
            <p:nvPr/>
          </p:nvSpPr>
          <p:spPr>
            <a:xfrm>
              <a:off x="12432704"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D13A8C"/>
            </a:solidFill>
            <a:ln w="6695" cap="flat">
              <a:noFill/>
              <a:prstDash val="solid"/>
              <a:miter/>
            </a:ln>
          </p:spPr>
          <p:txBody>
            <a:bodyPr rtlCol="0" anchor="ctr"/>
            <a:lstStyle/>
            <a:p>
              <a:pPr algn="ctr">
                <a:lnSpc>
                  <a:spcPct val="90000"/>
                </a:lnSpc>
                <a:spcAft>
                  <a:spcPts val="0"/>
                </a:spcAft>
              </a:pPr>
              <a:r>
                <a:rPr lang="en-US" sz="700" dirty="0"/>
                <a:t>209</a:t>
              </a:r>
            </a:p>
            <a:p>
              <a:pPr algn="ctr">
                <a:lnSpc>
                  <a:spcPct val="90000"/>
                </a:lnSpc>
                <a:spcAft>
                  <a:spcPts val="0"/>
                </a:spcAft>
              </a:pPr>
              <a:r>
                <a:rPr lang="en-US" sz="700" dirty="0"/>
                <a:t>58</a:t>
              </a:r>
            </a:p>
            <a:p>
              <a:pPr algn="ctr">
                <a:lnSpc>
                  <a:spcPct val="90000"/>
                </a:lnSpc>
                <a:spcAft>
                  <a:spcPts val="0"/>
                </a:spcAft>
              </a:pPr>
              <a:r>
                <a:rPr lang="en-US" sz="700" dirty="0"/>
                <a:t>140</a:t>
              </a:r>
            </a:p>
          </p:txBody>
        </p:sp>
        <p:sp>
          <p:nvSpPr>
            <p:cNvPr id="35" name="Forme libre : forme 34">
              <a:extLst>
                <a:ext uri="{FF2B5EF4-FFF2-40B4-BE49-F238E27FC236}">
                  <a16:creationId xmlns:a16="http://schemas.microsoft.com/office/drawing/2014/main" xmlns="" id="{F035DD25-7BE4-4C64-AC77-EB8A30E81461}"/>
                </a:ext>
              </a:extLst>
            </p:cNvPr>
            <p:cNvSpPr/>
            <p:nvPr/>
          </p:nvSpPr>
          <p:spPr>
            <a:xfrm>
              <a:off x="12432704" y="1993636"/>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557AD"/>
            </a:solidFill>
            <a:ln w="6695" cap="flat">
              <a:noFill/>
              <a:prstDash val="solid"/>
              <a:miter/>
            </a:ln>
          </p:spPr>
          <p:txBody>
            <a:bodyPr rtlCol="0" anchor="ctr"/>
            <a:lstStyle/>
            <a:p>
              <a:pPr algn="ctr">
                <a:lnSpc>
                  <a:spcPct val="90000"/>
                </a:lnSpc>
                <a:spcAft>
                  <a:spcPts val="0"/>
                </a:spcAft>
              </a:pPr>
              <a:r>
                <a:rPr lang="en-US" sz="700" dirty="0"/>
                <a:t>229</a:t>
              </a:r>
            </a:p>
            <a:p>
              <a:pPr algn="ctr">
                <a:lnSpc>
                  <a:spcPct val="90000"/>
                </a:lnSpc>
                <a:spcAft>
                  <a:spcPts val="0"/>
                </a:spcAft>
              </a:pPr>
              <a:r>
                <a:rPr lang="en-US" sz="700" dirty="0"/>
                <a:t>87</a:t>
              </a:r>
            </a:p>
            <a:p>
              <a:pPr algn="ctr">
                <a:lnSpc>
                  <a:spcPct val="90000"/>
                </a:lnSpc>
                <a:spcAft>
                  <a:spcPts val="0"/>
                </a:spcAft>
              </a:pPr>
              <a:r>
                <a:rPr lang="en-US" sz="700" dirty="0"/>
                <a:t>173</a:t>
              </a:r>
            </a:p>
          </p:txBody>
        </p:sp>
      </p:grpSp>
      <p:grpSp>
        <p:nvGrpSpPr>
          <p:cNvPr id="36" name="Groupe 35">
            <a:extLst>
              <a:ext uri="{FF2B5EF4-FFF2-40B4-BE49-F238E27FC236}">
                <a16:creationId xmlns:a16="http://schemas.microsoft.com/office/drawing/2014/main" xmlns="" id="{F8BD562A-C55A-4203-A4A2-5B6DF517FC63}"/>
              </a:ext>
            </a:extLst>
          </p:cNvPr>
          <p:cNvGrpSpPr/>
          <p:nvPr userDrawn="1"/>
        </p:nvGrpSpPr>
        <p:grpSpPr>
          <a:xfrm>
            <a:off x="12498114" y="2399137"/>
            <a:ext cx="1465123" cy="2058800"/>
            <a:chOff x="14041053" y="1992581"/>
            <a:chExt cx="1465123" cy="2058800"/>
          </a:xfrm>
        </p:grpSpPr>
        <p:sp>
          <p:nvSpPr>
            <p:cNvPr id="37" name="Forme libre : forme 36">
              <a:extLst>
                <a:ext uri="{FF2B5EF4-FFF2-40B4-BE49-F238E27FC236}">
                  <a16:creationId xmlns:a16="http://schemas.microsoft.com/office/drawing/2014/main" xmlns="" id="{8CE8E1E3-B6E5-4BC5-B8A1-84C8A74CC026}"/>
                </a:ext>
              </a:extLst>
            </p:cNvPr>
            <p:cNvSpPr/>
            <p:nvPr/>
          </p:nvSpPr>
          <p:spPr>
            <a:xfrm>
              <a:off x="14777224"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434A"/>
            </a:solidFill>
            <a:ln w="6695" cap="flat">
              <a:noFill/>
              <a:prstDash val="solid"/>
              <a:miter/>
            </a:ln>
          </p:spPr>
          <p:txBody>
            <a:bodyPr rtlCol="0" anchor="ctr"/>
            <a:lstStyle/>
            <a:p>
              <a:pPr algn="ctr">
                <a:lnSpc>
                  <a:spcPct val="90000"/>
                </a:lnSpc>
                <a:spcAft>
                  <a:spcPts val="0"/>
                </a:spcAft>
              </a:pPr>
              <a:r>
                <a:rPr lang="en-US" sz="700" b="0" dirty="0">
                  <a:solidFill>
                    <a:schemeClr val="bg1"/>
                  </a:solidFill>
                </a:rPr>
                <a:t>15</a:t>
              </a:r>
            </a:p>
            <a:p>
              <a:pPr algn="ctr">
                <a:lnSpc>
                  <a:spcPct val="90000"/>
                </a:lnSpc>
                <a:spcAft>
                  <a:spcPts val="0"/>
                </a:spcAft>
              </a:pPr>
              <a:r>
                <a:rPr lang="en-US" sz="700" b="0" dirty="0">
                  <a:solidFill>
                    <a:schemeClr val="bg1"/>
                  </a:solidFill>
                </a:rPr>
                <a:t>67</a:t>
              </a:r>
            </a:p>
            <a:p>
              <a:pPr algn="ctr">
                <a:lnSpc>
                  <a:spcPct val="90000"/>
                </a:lnSpc>
                <a:spcAft>
                  <a:spcPts val="0"/>
                </a:spcAft>
              </a:pPr>
              <a:r>
                <a:rPr lang="en-US" sz="700" b="0" dirty="0">
                  <a:solidFill>
                    <a:schemeClr val="bg1"/>
                  </a:solidFill>
                </a:rPr>
                <a:t>74</a:t>
              </a:r>
            </a:p>
          </p:txBody>
        </p:sp>
        <p:sp>
          <p:nvSpPr>
            <p:cNvPr id="38" name="Forme libre : forme 37">
              <a:extLst>
                <a:ext uri="{FF2B5EF4-FFF2-40B4-BE49-F238E27FC236}">
                  <a16:creationId xmlns:a16="http://schemas.microsoft.com/office/drawing/2014/main" xmlns="" id="{66ED445D-7003-4C67-BF1E-D1B22776F926}"/>
                </a:ext>
              </a:extLst>
            </p:cNvPr>
            <p:cNvSpPr/>
            <p:nvPr/>
          </p:nvSpPr>
          <p:spPr>
            <a:xfrm>
              <a:off x="14777224"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6A73"/>
            </a:solidFill>
            <a:ln w="6695" cap="flat">
              <a:noFill/>
              <a:prstDash val="solid"/>
              <a:miter/>
            </a:ln>
          </p:spPr>
          <p:txBody>
            <a:bodyPr rtlCol="0" anchor="ctr"/>
            <a:lstStyle/>
            <a:p>
              <a:pPr algn="ctr">
                <a:lnSpc>
                  <a:spcPct val="90000"/>
                </a:lnSpc>
                <a:spcAft>
                  <a:spcPts val="0"/>
                </a:spcAft>
              </a:pPr>
              <a:r>
                <a:rPr lang="en-US" sz="700" b="0" dirty="0">
                  <a:solidFill>
                    <a:schemeClr val="bg1"/>
                  </a:solidFill>
                </a:rPr>
                <a:t>15</a:t>
              </a:r>
            </a:p>
            <a:p>
              <a:pPr algn="ctr">
                <a:lnSpc>
                  <a:spcPct val="90000"/>
                </a:lnSpc>
                <a:spcAft>
                  <a:spcPts val="0"/>
                </a:spcAft>
              </a:pPr>
              <a:r>
                <a:rPr lang="en-US" sz="700" b="0" dirty="0">
                  <a:solidFill>
                    <a:schemeClr val="bg1"/>
                  </a:solidFill>
                </a:rPr>
                <a:t>106</a:t>
              </a:r>
            </a:p>
            <a:p>
              <a:pPr algn="ctr">
                <a:lnSpc>
                  <a:spcPct val="90000"/>
                </a:lnSpc>
                <a:spcAft>
                  <a:spcPts val="0"/>
                </a:spcAft>
              </a:pPr>
              <a:r>
                <a:rPr lang="en-US" sz="700" b="0" dirty="0">
                  <a:solidFill>
                    <a:schemeClr val="bg1"/>
                  </a:solidFill>
                </a:rPr>
                <a:t>115</a:t>
              </a:r>
            </a:p>
          </p:txBody>
        </p:sp>
        <p:sp>
          <p:nvSpPr>
            <p:cNvPr id="39" name="Forme libre : forme 38">
              <a:extLst>
                <a:ext uri="{FF2B5EF4-FFF2-40B4-BE49-F238E27FC236}">
                  <a16:creationId xmlns:a16="http://schemas.microsoft.com/office/drawing/2014/main" xmlns="" id="{ADC94DF3-F270-4891-AF79-CD7A88D41C30}"/>
                </a:ext>
              </a:extLst>
            </p:cNvPr>
            <p:cNvSpPr/>
            <p:nvPr/>
          </p:nvSpPr>
          <p:spPr>
            <a:xfrm>
              <a:off x="14777224"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F878A"/>
            </a:solidFill>
            <a:ln w="6695" cap="flat">
              <a:noFill/>
              <a:prstDash val="solid"/>
              <a:miter/>
            </a:ln>
          </p:spPr>
          <p:txBody>
            <a:bodyPr rtlCol="0" anchor="ctr"/>
            <a:lstStyle/>
            <a:p>
              <a:pPr algn="ctr">
                <a:lnSpc>
                  <a:spcPct val="90000"/>
                </a:lnSpc>
                <a:spcAft>
                  <a:spcPts val="0"/>
                </a:spcAft>
              </a:pPr>
              <a:r>
                <a:rPr lang="en-US" sz="700" b="0" dirty="0">
                  <a:solidFill>
                    <a:schemeClr val="bg1"/>
                  </a:solidFill>
                </a:rPr>
                <a:t>15</a:t>
              </a:r>
            </a:p>
            <a:p>
              <a:pPr algn="ctr">
                <a:lnSpc>
                  <a:spcPct val="90000"/>
                </a:lnSpc>
                <a:spcAft>
                  <a:spcPts val="0"/>
                </a:spcAft>
              </a:pPr>
              <a:r>
                <a:rPr lang="en-US" sz="700" b="0" dirty="0">
                  <a:solidFill>
                    <a:schemeClr val="bg1"/>
                  </a:solidFill>
                </a:rPr>
                <a:t>135</a:t>
              </a:r>
            </a:p>
            <a:p>
              <a:pPr algn="ctr">
                <a:lnSpc>
                  <a:spcPct val="90000"/>
                </a:lnSpc>
                <a:spcAft>
                  <a:spcPts val="0"/>
                </a:spcAft>
              </a:pPr>
              <a:r>
                <a:rPr lang="en-US" sz="700" b="0" dirty="0">
                  <a:solidFill>
                    <a:schemeClr val="bg1"/>
                  </a:solidFill>
                </a:rPr>
                <a:t>138</a:t>
              </a:r>
            </a:p>
          </p:txBody>
        </p:sp>
        <p:sp>
          <p:nvSpPr>
            <p:cNvPr id="40" name="Forme libre : forme 39">
              <a:extLst>
                <a:ext uri="{FF2B5EF4-FFF2-40B4-BE49-F238E27FC236}">
                  <a16:creationId xmlns:a16="http://schemas.microsoft.com/office/drawing/2014/main" xmlns="" id="{B5057D4C-5664-4AB3-AC51-4D9290C9B601}"/>
                </a:ext>
              </a:extLst>
            </p:cNvPr>
            <p:cNvSpPr/>
            <p:nvPr/>
          </p:nvSpPr>
          <p:spPr>
            <a:xfrm>
              <a:off x="14777224"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B2A2"/>
            </a:solidFill>
            <a:ln w="6695" cap="flat">
              <a:noFill/>
              <a:prstDash val="solid"/>
              <a:miter/>
            </a:ln>
          </p:spPr>
          <p:txBody>
            <a:bodyPr rtlCol="0" anchor="ctr"/>
            <a:lstStyle/>
            <a:p>
              <a:pPr algn="ctr">
                <a:lnSpc>
                  <a:spcPct val="90000"/>
                </a:lnSpc>
                <a:spcAft>
                  <a:spcPts val="0"/>
                </a:spcAft>
              </a:pPr>
              <a:r>
                <a:rPr lang="en-US" sz="700" b="0" dirty="0"/>
                <a:t>0</a:t>
              </a:r>
            </a:p>
            <a:p>
              <a:pPr algn="ctr">
                <a:lnSpc>
                  <a:spcPct val="90000"/>
                </a:lnSpc>
                <a:spcAft>
                  <a:spcPts val="0"/>
                </a:spcAft>
              </a:pPr>
              <a:r>
                <a:rPr lang="en-US" sz="700" b="0" dirty="0"/>
                <a:t>178</a:t>
              </a:r>
            </a:p>
            <a:p>
              <a:pPr algn="ctr">
                <a:lnSpc>
                  <a:spcPct val="90000"/>
                </a:lnSpc>
                <a:spcAft>
                  <a:spcPts val="0"/>
                </a:spcAft>
              </a:pPr>
              <a:r>
                <a:rPr lang="en-US" sz="700" b="0" dirty="0"/>
                <a:t>162</a:t>
              </a:r>
            </a:p>
          </p:txBody>
        </p:sp>
        <p:sp>
          <p:nvSpPr>
            <p:cNvPr id="41" name="Forme libre : forme 40">
              <a:extLst>
                <a:ext uri="{FF2B5EF4-FFF2-40B4-BE49-F238E27FC236}">
                  <a16:creationId xmlns:a16="http://schemas.microsoft.com/office/drawing/2014/main" xmlns="" id="{B9768BD9-C025-437A-9C82-F4EB248998E9}"/>
                </a:ext>
              </a:extLst>
            </p:cNvPr>
            <p:cNvSpPr/>
            <p:nvPr/>
          </p:nvSpPr>
          <p:spPr>
            <a:xfrm>
              <a:off x="14777224"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0CB"/>
            </a:solidFill>
            <a:ln w="6695" cap="flat">
              <a:noFill/>
              <a:prstDash val="solid"/>
              <a:miter/>
            </a:ln>
          </p:spPr>
          <p:txBody>
            <a:bodyPr rtlCol="0" anchor="ctr"/>
            <a:lstStyle/>
            <a:p>
              <a:pPr algn="ctr">
                <a:lnSpc>
                  <a:spcPct val="90000"/>
                </a:lnSpc>
                <a:spcAft>
                  <a:spcPts val="0"/>
                </a:spcAft>
              </a:pPr>
              <a:r>
                <a:rPr lang="en-US" sz="700" b="0" dirty="0"/>
                <a:t>0</a:t>
              </a:r>
            </a:p>
            <a:p>
              <a:pPr algn="ctr">
                <a:lnSpc>
                  <a:spcPct val="90000"/>
                </a:lnSpc>
                <a:spcAft>
                  <a:spcPts val="0"/>
                </a:spcAft>
              </a:pPr>
              <a:r>
                <a:rPr lang="en-US" sz="700" b="0" dirty="0"/>
                <a:t>244</a:t>
              </a:r>
            </a:p>
            <a:p>
              <a:pPr algn="ctr">
                <a:lnSpc>
                  <a:spcPct val="90000"/>
                </a:lnSpc>
                <a:spcAft>
                  <a:spcPts val="0"/>
                </a:spcAft>
              </a:pPr>
              <a:r>
                <a:rPr lang="en-US" sz="700" b="0" dirty="0"/>
                <a:t>203</a:t>
              </a:r>
            </a:p>
          </p:txBody>
        </p:sp>
        <p:sp>
          <p:nvSpPr>
            <p:cNvPr id="42" name="Forme libre : forme 41">
              <a:extLst>
                <a:ext uri="{FF2B5EF4-FFF2-40B4-BE49-F238E27FC236}">
                  <a16:creationId xmlns:a16="http://schemas.microsoft.com/office/drawing/2014/main" xmlns="" id="{B55B7EBC-24A1-4778-954C-CA69CD873710}"/>
                </a:ext>
              </a:extLst>
            </p:cNvPr>
            <p:cNvSpPr/>
            <p:nvPr/>
          </p:nvSpPr>
          <p:spPr>
            <a:xfrm>
              <a:off x="14041053"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036"/>
            </a:solidFill>
            <a:ln w="6695" cap="flat">
              <a:noFill/>
              <a:prstDash val="solid"/>
              <a:miter/>
            </a:ln>
          </p:spPr>
          <p:txBody>
            <a:bodyPr rtlCol="0" anchor="ctr"/>
            <a:lstStyle/>
            <a:p>
              <a:pPr algn="ctr">
                <a:lnSpc>
                  <a:spcPct val="90000"/>
                </a:lnSpc>
                <a:spcAft>
                  <a:spcPts val="0"/>
                </a:spcAft>
              </a:pPr>
              <a:r>
                <a:rPr lang="en-US" sz="700" b="0" dirty="0">
                  <a:solidFill>
                    <a:schemeClr val="bg1"/>
                  </a:solidFill>
                </a:rPr>
                <a:t>23</a:t>
              </a:r>
            </a:p>
            <a:p>
              <a:pPr algn="ctr">
                <a:lnSpc>
                  <a:spcPct val="90000"/>
                </a:lnSpc>
                <a:spcAft>
                  <a:spcPts val="0"/>
                </a:spcAft>
              </a:pPr>
              <a:r>
                <a:rPr lang="en-US" sz="700" b="0" dirty="0">
                  <a:solidFill>
                    <a:schemeClr val="bg1"/>
                  </a:solidFill>
                </a:rPr>
                <a:t>128</a:t>
              </a:r>
            </a:p>
            <a:p>
              <a:pPr algn="ctr">
                <a:lnSpc>
                  <a:spcPct val="90000"/>
                </a:lnSpc>
                <a:spcAft>
                  <a:spcPts val="0"/>
                </a:spcAft>
              </a:pPr>
              <a:r>
                <a:rPr lang="en-US" sz="700" b="0" dirty="0">
                  <a:solidFill>
                    <a:schemeClr val="bg1"/>
                  </a:solidFill>
                </a:rPr>
                <a:t>54</a:t>
              </a:r>
            </a:p>
          </p:txBody>
        </p:sp>
        <p:sp>
          <p:nvSpPr>
            <p:cNvPr id="43" name="Forme libre : forme 42">
              <a:extLst>
                <a:ext uri="{FF2B5EF4-FFF2-40B4-BE49-F238E27FC236}">
                  <a16:creationId xmlns:a16="http://schemas.microsoft.com/office/drawing/2014/main" xmlns="" id="{8A71FF8C-1C8C-4DA5-BDDC-5559003BC9EC}"/>
                </a:ext>
              </a:extLst>
            </p:cNvPr>
            <p:cNvSpPr/>
            <p:nvPr/>
          </p:nvSpPr>
          <p:spPr>
            <a:xfrm>
              <a:off x="14041053"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C3D"/>
            </a:solidFill>
            <a:ln w="6695" cap="flat">
              <a:noFill/>
              <a:prstDash val="solid"/>
              <a:miter/>
            </a:ln>
          </p:spPr>
          <p:txBody>
            <a:bodyPr rtlCol="0" anchor="ctr"/>
            <a:lstStyle/>
            <a:p>
              <a:pPr algn="ctr">
                <a:lnSpc>
                  <a:spcPct val="90000"/>
                </a:lnSpc>
                <a:spcAft>
                  <a:spcPts val="0"/>
                </a:spcAft>
              </a:pPr>
              <a:r>
                <a:rPr lang="en-US" sz="700" b="0" dirty="0">
                  <a:solidFill>
                    <a:schemeClr val="bg1"/>
                  </a:solidFill>
                </a:rPr>
                <a:t>23</a:t>
              </a:r>
            </a:p>
            <a:p>
              <a:pPr algn="ctr">
                <a:lnSpc>
                  <a:spcPct val="90000"/>
                </a:lnSpc>
                <a:spcAft>
                  <a:spcPts val="0"/>
                </a:spcAft>
              </a:pPr>
              <a:r>
                <a:rPr lang="en-US" sz="700" b="0" dirty="0">
                  <a:solidFill>
                    <a:schemeClr val="bg1"/>
                  </a:solidFill>
                </a:rPr>
                <a:t>140</a:t>
              </a:r>
            </a:p>
            <a:p>
              <a:pPr algn="ctr">
                <a:lnSpc>
                  <a:spcPct val="90000"/>
                </a:lnSpc>
                <a:spcAft>
                  <a:spcPts val="0"/>
                </a:spcAft>
              </a:pPr>
              <a:r>
                <a:rPr lang="en-US" sz="700" b="0" dirty="0">
                  <a:solidFill>
                    <a:schemeClr val="bg1"/>
                  </a:solidFill>
                </a:rPr>
                <a:t>61</a:t>
              </a:r>
            </a:p>
          </p:txBody>
        </p:sp>
        <p:sp>
          <p:nvSpPr>
            <p:cNvPr id="44" name="Forme libre : forme 43">
              <a:extLst>
                <a:ext uri="{FF2B5EF4-FFF2-40B4-BE49-F238E27FC236}">
                  <a16:creationId xmlns:a16="http://schemas.microsoft.com/office/drawing/2014/main" xmlns="" id="{65AE6D7F-AF43-48CF-A55F-487BBDB32479}"/>
                </a:ext>
              </a:extLst>
            </p:cNvPr>
            <p:cNvSpPr/>
            <p:nvPr/>
          </p:nvSpPr>
          <p:spPr>
            <a:xfrm>
              <a:off x="14041053"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2EA657"/>
            </a:solidFill>
            <a:ln w="6695" cap="flat">
              <a:noFill/>
              <a:prstDash val="solid"/>
              <a:miter/>
            </a:ln>
          </p:spPr>
          <p:txBody>
            <a:bodyPr rtlCol="0" anchor="ctr"/>
            <a:lstStyle/>
            <a:p>
              <a:pPr algn="ctr">
                <a:lnSpc>
                  <a:spcPct val="90000"/>
                </a:lnSpc>
                <a:spcAft>
                  <a:spcPts val="0"/>
                </a:spcAft>
              </a:pPr>
              <a:r>
                <a:rPr lang="en-US" sz="700" b="0" dirty="0"/>
                <a:t>46</a:t>
              </a:r>
            </a:p>
            <a:p>
              <a:pPr algn="ctr">
                <a:lnSpc>
                  <a:spcPct val="90000"/>
                </a:lnSpc>
                <a:spcAft>
                  <a:spcPts val="0"/>
                </a:spcAft>
              </a:pPr>
              <a:r>
                <a:rPr lang="en-US" sz="700" b="0" dirty="0"/>
                <a:t>166</a:t>
              </a:r>
            </a:p>
            <a:p>
              <a:pPr algn="ctr">
                <a:lnSpc>
                  <a:spcPct val="90000"/>
                </a:lnSpc>
                <a:spcAft>
                  <a:spcPts val="0"/>
                </a:spcAft>
              </a:pPr>
              <a:r>
                <a:rPr lang="en-US" sz="700" b="0" dirty="0"/>
                <a:t>87</a:t>
              </a:r>
            </a:p>
          </p:txBody>
        </p:sp>
        <p:sp>
          <p:nvSpPr>
            <p:cNvPr id="45" name="Forme libre : forme 44">
              <a:extLst>
                <a:ext uri="{FF2B5EF4-FFF2-40B4-BE49-F238E27FC236}">
                  <a16:creationId xmlns:a16="http://schemas.microsoft.com/office/drawing/2014/main" xmlns="" id="{BB812469-8FE0-44CE-9114-2BFB32567204}"/>
                </a:ext>
              </a:extLst>
            </p:cNvPr>
            <p:cNvSpPr/>
            <p:nvPr/>
          </p:nvSpPr>
          <p:spPr>
            <a:xfrm>
              <a:off x="14041053"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B569"/>
            </a:solidFill>
            <a:ln w="6695" cap="flat">
              <a:noFill/>
              <a:prstDash val="solid"/>
              <a:miter/>
            </a:ln>
          </p:spPr>
          <p:txBody>
            <a:bodyPr rtlCol="0" anchor="ctr"/>
            <a:lstStyle/>
            <a:p>
              <a:pPr algn="ctr">
                <a:lnSpc>
                  <a:spcPct val="90000"/>
                </a:lnSpc>
                <a:spcAft>
                  <a:spcPts val="0"/>
                </a:spcAft>
              </a:pPr>
              <a:r>
                <a:rPr lang="en-US" sz="700" b="0" dirty="0"/>
                <a:t>51</a:t>
              </a:r>
            </a:p>
            <a:p>
              <a:pPr algn="ctr">
                <a:lnSpc>
                  <a:spcPct val="90000"/>
                </a:lnSpc>
                <a:spcAft>
                  <a:spcPts val="0"/>
                </a:spcAft>
              </a:pPr>
              <a:r>
                <a:rPr lang="en-US" sz="700" b="0" dirty="0"/>
                <a:t>181</a:t>
              </a:r>
            </a:p>
            <a:p>
              <a:pPr algn="ctr">
                <a:lnSpc>
                  <a:spcPct val="90000"/>
                </a:lnSpc>
                <a:spcAft>
                  <a:spcPts val="0"/>
                </a:spcAft>
              </a:pPr>
              <a:r>
                <a:rPr lang="en-US" sz="700" b="0" dirty="0"/>
                <a:t>105</a:t>
              </a:r>
            </a:p>
          </p:txBody>
        </p:sp>
        <p:sp>
          <p:nvSpPr>
            <p:cNvPr id="46" name="Forme libre : forme 45">
              <a:extLst>
                <a:ext uri="{FF2B5EF4-FFF2-40B4-BE49-F238E27FC236}">
                  <a16:creationId xmlns:a16="http://schemas.microsoft.com/office/drawing/2014/main" xmlns="" id="{087DD0C6-F577-494A-A297-D5E55A43A8E3}"/>
                </a:ext>
              </a:extLst>
            </p:cNvPr>
            <p:cNvSpPr/>
            <p:nvPr/>
          </p:nvSpPr>
          <p:spPr>
            <a:xfrm>
              <a:off x="14041053"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7CF80"/>
            </a:solidFill>
            <a:ln w="6695" cap="flat">
              <a:noFill/>
              <a:prstDash val="solid"/>
              <a:miter/>
            </a:ln>
          </p:spPr>
          <p:txBody>
            <a:bodyPr rtlCol="0" anchor="ctr"/>
            <a:lstStyle/>
            <a:p>
              <a:pPr algn="ctr">
                <a:lnSpc>
                  <a:spcPct val="90000"/>
                </a:lnSpc>
                <a:spcAft>
                  <a:spcPts val="0"/>
                </a:spcAft>
              </a:pPr>
              <a:endParaRPr lang="en-US" sz="700" b="0" dirty="0"/>
            </a:p>
            <a:p>
              <a:pPr algn="ctr">
                <a:lnSpc>
                  <a:spcPct val="90000"/>
                </a:lnSpc>
                <a:spcAft>
                  <a:spcPts val="0"/>
                </a:spcAft>
              </a:pPr>
              <a:r>
                <a:rPr lang="en-US" sz="700" b="0" dirty="0"/>
                <a:t>87</a:t>
              </a:r>
            </a:p>
            <a:p>
              <a:pPr algn="ctr">
                <a:lnSpc>
                  <a:spcPct val="90000"/>
                </a:lnSpc>
                <a:spcAft>
                  <a:spcPts val="0"/>
                </a:spcAft>
              </a:pPr>
              <a:r>
                <a:rPr lang="en-US" sz="700" b="0" dirty="0"/>
                <a:t>207</a:t>
              </a:r>
            </a:p>
            <a:p>
              <a:pPr algn="ctr">
                <a:lnSpc>
                  <a:spcPct val="90000"/>
                </a:lnSpc>
                <a:spcAft>
                  <a:spcPts val="0"/>
                </a:spcAft>
              </a:pPr>
              <a:r>
                <a:rPr lang="en-US" sz="700" b="0" dirty="0"/>
                <a:t>128</a:t>
              </a:r>
            </a:p>
            <a:p>
              <a:pPr algn="ctr">
                <a:lnSpc>
                  <a:spcPct val="90000"/>
                </a:lnSpc>
                <a:spcAft>
                  <a:spcPts val="0"/>
                </a:spcAft>
              </a:pPr>
              <a:endParaRPr lang="en-US" sz="700" b="0" dirty="0"/>
            </a:p>
          </p:txBody>
        </p:sp>
        <p:sp>
          <p:nvSpPr>
            <p:cNvPr id="47" name="Forme libre : forme 46">
              <a:extLst>
                <a:ext uri="{FF2B5EF4-FFF2-40B4-BE49-F238E27FC236}">
                  <a16:creationId xmlns:a16="http://schemas.microsoft.com/office/drawing/2014/main" xmlns="" id="{63FCFCED-B4ED-4BE7-976A-F5D85C1B8C74}"/>
                </a:ext>
              </a:extLst>
            </p:cNvPr>
            <p:cNvSpPr/>
            <p:nvPr/>
          </p:nvSpPr>
          <p:spPr>
            <a:xfrm>
              <a:off x="15145311"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3340"/>
            </a:solidFill>
            <a:ln w="6695" cap="flat">
              <a:noFill/>
              <a:prstDash val="solid"/>
              <a:miter/>
            </a:ln>
          </p:spPr>
          <p:txBody>
            <a:bodyPr rtlCol="0" anchor="ctr"/>
            <a:lstStyle/>
            <a:p>
              <a:pPr algn="ctr">
                <a:lnSpc>
                  <a:spcPct val="90000"/>
                </a:lnSpc>
                <a:spcAft>
                  <a:spcPts val="0"/>
                </a:spcAft>
              </a:pPr>
              <a:r>
                <a:rPr lang="en-US" sz="700" b="0" dirty="0">
                  <a:solidFill>
                    <a:schemeClr val="bg1"/>
                  </a:solidFill>
                </a:rPr>
                <a:t>23</a:t>
              </a:r>
            </a:p>
            <a:p>
              <a:pPr algn="ctr">
                <a:lnSpc>
                  <a:spcPct val="90000"/>
                </a:lnSpc>
                <a:spcAft>
                  <a:spcPts val="0"/>
                </a:spcAft>
              </a:pPr>
              <a:r>
                <a:rPr lang="en-US" sz="700" b="0" dirty="0">
                  <a:solidFill>
                    <a:schemeClr val="bg1"/>
                  </a:solidFill>
                </a:rPr>
                <a:t>51</a:t>
              </a:r>
            </a:p>
            <a:p>
              <a:pPr algn="ctr">
                <a:lnSpc>
                  <a:spcPct val="90000"/>
                </a:lnSpc>
                <a:spcAft>
                  <a:spcPts val="0"/>
                </a:spcAft>
              </a:pPr>
              <a:r>
                <a:rPr lang="en-US" sz="700" b="0" dirty="0">
                  <a:solidFill>
                    <a:schemeClr val="bg1"/>
                  </a:solidFill>
                </a:rPr>
                <a:t>64</a:t>
              </a:r>
            </a:p>
          </p:txBody>
        </p:sp>
        <p:sp>
          <p:nvSpPr>
            <p:cNvPr id="48" name="Forme libre : forme 47">
              <a:extLst>
                <a:ext uri="{FF2B5EF4-FFF2-40B4-BE49-F238E27FC236}">
                  <a16:creationId xmlns:a16="http://schemas.microsoft.com/office/drawing/2014/main" xmlns="" id="{63385D66-3F37-46EF-8474-FA1A5456BF8F}"/>
                </a:ext>
              </a:extLst>
            </p:cNvPr>
            <p:cNvSpPr/>
            <p:nvPr/>
          </p:nvSpPr>
          <p:spPr>
            <a:xfrm>
              <a:off x="15145311"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214554"/>
            </a:solidFill>
            <a:ln w="6695" cap="flat">
              <a:noFill/>
              <a:prstDash val="solid"/>
              <a:miter/>
            </a:ln>
          </p:spPr>
          <p:txBody>
            <a:bodyPr rtlCol="0" anchor="ctr"/>
            <a:lstStyle/>
            <a:p>
              <a:pPr algn="ctr">
                <a:lnSpc>
                  <a:spcPct val="90000"/>
                </a:lnSpc>
                <a:spcAft>
                  <a:spcPts val="0"/>
                </a:spcAft>
              </a:pPr>
              <a:r>
                <a:rPr lang="en-US" sz="700" b="0" dirty="0">
                  <a:solidFill>
                    <a:schemeClr val="bg1"/>
                  </a:solidFill>
                </a:rPr>
                <a:t>33</a:t>
              </a:r>
            </a:p>
            <a:p>
              <a:pPr algn="ctr">
                <a:lnSpc>
                  <a:spcPct val="90000"/>
                </a:lnSpc>
                <a:spcAft>
                  <a:spcPts val="0"/>
                </a:spcAft>
              </a:pPr>
              <a:r>
                <a:rPr lang="en-US" sz="700" b="0" dirty="0">
                  <a:solidFill>
                    <a:schemeClr val="bg1"/>
                  </a:solidFill>
                </a:rPr>
                <a:t>69</a:t>
              </a:r>
            </a:p>
            <a:p>
              <a:pPr algn="ctr">
                <a:lnSpc>
                  <a:spcPct val="90000"/>
                </a:lnSpc>
                <a:spcAft>
                  <a:spcPts val="0"/>
                </a:spcAft>
              </a:pPr>
              <a:r>
                <a:rPr lang="en-US" sz="700" b="0" dirty="0">
                  <a:solidFill>
                    <a:schemeClr val="bg1"/>
                  </a:solidFill>
                </a:rPr>
                <a:t>84</a:t>
              </a:r>
            </a:p>
          </p:txBody>
        </p:sp>
        <p:sp>
          <p:nvSpPr>
            <p:cNvPr id="49" name="Forme libre : forme 48">
              <a:extLst>
                <a:ext uri="{FF2B5EF4-FFF2-40B4-BE49-F238E27FC236}">
                  <a16:creationId xmlns:a16="http://schemas.microsoft.com/office/drawing/2014/main" xmlns="" id="{D575BA76-14B5-4DF5-ADD1-BC6AB1DA89AE}"/>
                </a:ext>
              </a:extLst>
            </p:cNvPr>
            <p:cNvSpPr/>
            <p:nvPr/>
          </p:nvSpPr>
          <p:spPr>
            <a:xfrm>
              <a:off x="15145311"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14596B"/>
            </a:solidFill>
            <a:ln w="6695" cap="flat">
              <a:noFill/>
              <a:prstDash val="solid"/>
              <a:miter/>
            </a:ln>
          </p:spPr>
          <p:txBody>
            <a:bodyPr rtlCol="0" anchor="ctr"/>
            <a:lstStyle/>
            <a:p>
              <a:pPr algn="ctr">
                <a:lnSpc>
                  <a:spcPct val="90000"/>
                </a:lnSpc>
                <a:spcAft>
                  <a:spcPts val="0"/>
                </a:spcAft>
              </a:pPr>
              <a:r>
                <a:rPr lang="en-US" sz="700" b="0" dirty="0">
                  <a:solidFill>
                    <a:schemeClr val="bg1"/>
                  </a:solidFill>
                </a:rPr>
                <a:t>20</a:t>
              </a:r>
            </a:p>
            <a:p>
              <a:pPr algn="ctr">
                <a:lnSpc>
                  <a:spcPct val="90000"/>
                </a:lnSpc>
                <a:spcAft>
                  <a:spcPts val="0"/>
                </a:spcAft>
              </a:pPr>
              <a:r>
                <a:rPr lang="en-US" sz="700" b="0" dirty="0">
                  <a:solidFill>
                    <a:schemeClr val="bg1"/>
                  </a:solidFill>
                </a:rPr>
                <a:t>89</a:t>
              </a:r>
            </a:p>
            <a:p>
              <a:pPr algn="ctr">
                <a:lnSpc>
                  <a:spcPct val="90000"/>
                </a:lnSpc>
                <a:spcAft>
                  <a:spcPts val="0"/>
                </a:spcAft>
              </a:pPr>
              <a:r>
                <a:rPr lang="en-US" sz="700" b="0" dirty="0">
                  <a:solidFill>
                    <a:schemeClr val="bg1"/>
                  </a:solidFill>
                </a:rPr>
                <a:t>107</a:t>
              </a:r>
            </a:p>
          </p:txBody>
        </p:sp>
        <p:sp>
          <p:nvSpPr>
            <p:cNvPr id="50" name="Forme libre : forme 49">
              <a:extLst>
                <a:ext uri="{FF2B5EF4-FFF2-40B4-BE49-F238E27FC236}">
                  <a16:creationId xmlns:a16="http://schemas.microsoft.com/office/drawing/2014/main" xmlns="" id="{ED7E39D7-0895-42F2-A436-A1E0A1E54A91}"/>
                </a:ext>
              </a:extLst>
            </p:cNvPr>
            <p:cNvSpPr/>
            <p:nvPr/>
          </p:nvSpPr>
          <p:spPr>
            <a:xfrm>
              <a:off x="15145311"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6B7D"/>
            </a:solidFill>
            <a:ln w="6695" cap="flat">
              <a:noFill/>
              <a:prstDash val="solid"/>
              <a:miter/>
            </a:ln>
          </p:spPr>
          <p:txBody>
            <a:bodyPr rtlCol="0" anchor="ctr"/>
            <a:lstStyle/>
            <a:p>
              <a:pPr algn="ctr">
                <a:lnSpc>
                  <a:spcPct val="90000"/>
                </a:lnSpc>
                <a:spcAft>
                  <a:spcPts val="0"/>
                </a:spcAft>
              </a:pPr>
              <a:r>
                <a:rPr lang="en-US" sz="700" b="0" dirty="0">
                  <a:solidFill>
                    <a:schemeClr val="bg1"/>
                  </a:solidFill>
                </a:rPr>
                <a:t>51</a:t>
              </a:r>
            </a:p>
            <a:p>
              <a:pPr algn="ctr">
                <a:lnSpc>
                  <a:spcPct val="90000"/>
                </a:lnSpc>
                <a:spcAft>
                  <a:spcPts val="0"/>
                </a:spcAft>
              </a:pPr>
              <a:r>
                <a:rPr lang="en-US" sz="700" b="0" dirty="0">
                  <a:solidFill>
                    <a:schemeClr val="bg1"/>
                  </a:solidFill>
                </a:rPr>
                <a:t>107</a:t>
              </a:r>
            </a:p>
            <a:p>
              <a:pPr algn="ctr">
                <a:lnSpc>
                  <a:spcPct val="90000"/>
                </a:lnSpc>
                <a:spcAft>
                  <a:spcPts val="0"/>
                </a:spcAft>
              </a:pPr>
              <a:r>
                <a:rPr lang="en-US" sz="700" b="0" dirty="0">
                  <a:solidFill>
                    <a:schemeClr val="bg1"/>
                  </a:solidFill>
                </a:rPr>
                <a:t>25</a:t>
              </a:r>
            </a:p>
          </p:txBody>
        </p:sp>
        <p:sp>
          <p:nvSpPr>
            <p:cNvPr id="51" name="Forme libre : forme 50">
              <a:extLst>
                <a:ext uri="{FF2B5EF4-FFF2-40B4-BE49-F238E27FC236}">
                  <a16:creationId xmlns:a16="http://schemas.microsoft.com/office/drawing/2014/main" xmlns="" id="{7F14B4ED-60EF-4BE7-B7A4-0FB240CA8293}"/>
                </a:ext>
              </a:extLst>
            </p:cNvPr>
            <p:cNvSpPr/>
            <p:nvPr/>
          </p:nvSpPr>
          <p:spPr>
            <a:xfrm>
              <a:off x="15145311"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8091"/>
            </a:solidFill>
            <a:ln w="6695" cap="flat">
              <a:noFill/>
              <a:prstDash val="solid"/>
              <a:miter/>
            </a:ln>
          </p:spPr>
          <p:txBody>
            <a:bodyPr rtlCol="0" anchor="ctr"/>
            <a:lstStyle/>
            <a:p>
              <a:pPr algn="ctr">
                <a:lnSpc>
                  <a:spcPct val="90000"/>
                </a:lnSpc>
                <a:spcAft>
                  <a:spcPts val="0"/>
                </a:spcAft>
              </a:pPr>
              <a:r>
                <a:rPr lang="en-US" sz="700" b="0" dirty="0">
                  <a:solidFill>
                    <a:schemeClr val="bg1"/>
                  </a:solidFill>
                </a:rPr>
                <a:t>51</a:t>
              </a:r>
            </a:p>
            <a:p>
              <a:pPr algn="ctr">
                <a:lnSpc>
                  <a:spcPct val="90000"/>
                </a:lnSpc>
                <a:spcAft>
                  <a:spcPts val="0"/>
                </a:spcAft>
              </a:pPr>
              <a:r>
                <a:rPr lang="en-US" sz="700" b="0" dirty="0">
                  <a:solidFill>
                    <a:schemeClr val="bg1"/>
                  </a:solidFill>
                </a:rPr>
                <a:t>128</a:t>
              </a:r>
            </a:p>
            <a:p>
              <a:pPr algn="ctr">
                <a:lnSpc>
                  <a:spcPct val="90000"/>
                </a:lnSpc>
                <a:spcAft>
                  <a:spcPts val="0"/>
                </a:spcAft>
              </a:pPr>
              <a:r>
                <a:rPr lang="en-US" sz="700" b="0" dirty="0">
                  <a:solidFill>
                    <a:schemeClr val="bg1"/>
                  </a:solidFill>
                </a:rPr>
                <a:t>145</a:t>
              </a:r>
            </a:p>
          </p:txBody>
        </p:sp>
        <p:sp>
          <p:nvSpPr>
            <p:cNvPr id="52" name="Forme libre : forme 51">
              <a:extLst>
                <a:ext uri="{FF2B5EF4-FFF2-40B4-BE49-F238E27FC236}">
                  <a16:creationId xmlns:a16="http://schemas.microsoft.com/office/drawing/2014/main" xmlns="" id="{8D5432DA-02B7-4610-BE57-7195507870C7}"/>
                </a:ext>
              </a:extLst>
            </p:cNvPr>
            <p:cNvSpPr/>
            <p:nvPr/>
          </p:nvSpPr>
          <p:spPr>
            <a:xfrm>
              <a:off x="14408740"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7D74"/>
            </a:solidFill>
            <a:ln w="6695" cap="flat">
              <a:noFill/>
              <a:prstDash val="solid"/>
              <a:miter/>
            </a:ln>
          </p:spPr>
          <p:txBody>
            <a:bodyPr rtlCol="0" anchor="ctr"/>
            <a:lstStyle/>
            <a:p>
              <a:pPr algn="ctr">
                <a:lnSpc>
                  <a:spcPct val="90000"/>
                </a:lnSpc>
                <a:spcAft>
                  <a:spcPts val="0"/>
                </a:spcAft>
              </a:pPr>
              <a:r>
                <a:rPr lang="en-US" sz="700" b="0" dirty="0">
                  <a:solidFill>
                    <a:schemeClr val="bg1"/>
                  </a:solidFill>
                </a:rPr>
                <a:t>0</a:t>
              </a:r>
            </a:p>
            <a:p>
              <a:pPr algn="ctr">
                <a:lnSpc>
                  <a:spcPct val="90000"/>
                </a:lnSpc>
                <a:spcAft>
                  <a:spcPts val="0"/>
                </a:spcAft>
              </a:pPr>
              <a:r>
                <a:rPr lang="en-US" sz="700" b="0" dirty="0">
                  <a:solidFill>
                    <a:schemeClr val="bg1"/>
                  </a:solidFill>
                </a:rPr>
                <a:t>125</a:t>
              </a:r>
            </a:p>
            <a:p>
              <a:pPr algn="ctr">
                <a:lnSpc>
                  <a:spcPct val="90000"/>
                </a:lnSpc>
                <a:spcAft>
                  <a:spcPts val="0"/>
                </a:spcAft>
              </a:pPr>
              <a:r>
                <a:rPr lang="en-US" sz="700" b="0" dirty="0">
                  <a:solidFill>
                    <a:schemeClr val="bg1"/>
                  </a:solidFill>
                </a:rPr>
                <a:t>116</a:t>
              </a:r>
            </a:p>
          </p:txBody>
        </p:sp>
        <p:sp>
          <p:nvSpPr>
            <p:cNvPr id="53" name="Forme libre : forme 52">
              <a:extLst>
                <a:ext uri="{FF2B5EF4-FFF2-40B4-BE49-F238E27FC236}">
                  <a16:creationId xmlns:a16="http://schemas.microsoft.com/office/drawing/2014/main" xmlns="" id="{1FA3A78E-AAF0-4D69-B0F9-3A9F08859BDA}"/>
                </a:ext>
              </a:extLst>
            </p:cNvPr>
            <p:cNvSpPr/>
            <p:nvPr/>
          </p:nvSpPr>
          <p:spPr>
            <a:xfrm>
              <a:off x="14408740"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929B"/>
            </a:solidFill>
            <a:ln w="6695" cap="flat">
              <a:noFill/>
              <a:prstDash val="solid"/>
              <a:miter/>
            </a:ln>
          </p:spPr>
          <p:txBody>
            <a:bodyPr rtlCol="0" anchor="ctr"/>
            <a:lstStyle/>
            <a:p>
              <a:pPr algn="ctr">
                <a:lnSpc>
                  <a:spcPct val="90000"/>
                </a:lnSpc>
                <a:spcAft>
                  <a:spcPts val="0"/>
                </a:spcAft>
              </a:pPr>
              <a:r>
                <a:rPr lang="en-US" sz="700" b="0" dirty="0">
                  <a:solidFill>
                    <a:schemeClr val="bg1"/>
                  </a:solidFill>
                </a:rPr>
                <a:t>0</a:t>
              </a:r>
            </a:p>
            <a:p>
              <a:pPr algn="ctr">
                <a:lnSpc>
                  <a:spcPct val="90000"/>
                </a:lnSpc>
                <a:spcAft>
                  <a:spcPts val="0"/>
                </a:spcAft>
              </a:pPr>
              <a:r>
                <a:rPr lang="en-US" sz="700" b="0" dirty="0">
                  <a:solidFill>
                    <a:schemeClr val="bg1"/>
                  </a:solidFill>
                </a:rPr>
                <a:t>146</a:t>
              </a:r>
            </a:p>
            <a:p>
              <a:pPr algn="ctr">
                <a:lnSpc>
                  <a:spcPct val="90000"/>
                </a:lnSpc>
                <a:spcAft>
                  <a:spcPts val="0"/>
                </a:spcAft>
              </a:pPr>
              <a:r>
                <a:rPr lang="en-US" sz="700" b="0" dirty="0">
                  <a:solidFill>
                    <a:schemeClr val="bg1"/>
                  </a:solidFill>
                </a:rPr>
                <a:t>155</a:t>
              </a:r>
            </a:p>
          </p:txBody>
        </p:sp>
        <p:sp>
          <p:nvSpPr>
            <p:cNvPr id="54" name="Forme libre : forme 53">
              <a:extLst>
                <a:ext uri="{FF2B5EF4-FFF2-40B4-BE49-F238E27FC236}">
                  <a16:creationId xmlns:a16="http://schemas.microsoft.com/office/drawing/2014/main" xmlns="" id="{3C643D3D-59E9-42BF-8680-FCB9BFC2B414}"/>
                </a:ext>
              </a:extLst>
            </p:cNvPr>
            <p:cNvSpPr/>
            <p:nvPr/>
          </p:nvSpPr>
          <p:spPr>
            <a:xfrm>
              <a:off x="14408740"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0BFBF"/>
            </a:solidFill>
            <a:ln w="6695" cap="flat">
              <a:noFill/>
              <a:prstDash val="solid"/>
              <a:miter/>
            </a:ln>
          </p:spPr>
          <p:txBody>
            <a:bodyPr rtlCol="0" anchor="ctr"/>
            <a:lstStyle/>
            <a:p>
              <a:pPr algn="ctr">
                <a:lnSpc>
                  <a:spcPct val="90000"/>
                </a:lnSpc>
                <a:spcAft>
                  <a:spcPts val="0"/>
                </a:spcAft>
              </a:pPr>
              <a:r>
                <a:rPr lang="en-US" sz="700" b="0" dirty="0"/>
                <a:t>0</a:t>
              </a:r>
            </a:p>
            <a:p>
              <a:pPr algn="ctr">
                <a:lnSpc>
                  <a:spcPct val="90000"/>
                </a:lnSpc>
                <a:spcAft>
                  <a:spcPts val="0"/>
                </a:spcAft>
              </a:pPr>
              <a:r>
                <a:rPr lang="en-US" sz="700" b="0" dirty="0"/>
                <a:t>191</a:t>
              </a:r>
            </a:p>
            <a:p>
              <a:pPr algn="ctr">
                <a:lnSpc>
                  <a:spcPct val="90000"/>
                </a:lnSpc>
                <a:spcAft>
                  <a:spcPts val="0"/>
                </a:spcAft>
              </a:pPr>
              <a:r>
                <a:rPr lang="en-US" sz="700" b="0" dirty="0"/>
                <a:t>191</a:t>
              </a:r>
            </a:p>
          </p:txBody>
        </p:sp>
        <p:sp>
          <p:nvSpPr>
            <p:cNvPr id="55" name="Forme libre : forme 54">
              <a:extLst>
                <a:ext uri="{FF2B5EF4-FFF2-40B4-BE49-F238E27FC236}">
                  <a16:creationId xmlns:a16="http://schemas.microsoft.com/office/drawing/2014/main" xmlns="" id="{A094B0C1-47F5-4269-B9BF-5C8C9DE3097E}"/>
                </a:ext>
              </a:extLst>
            </p:cNvPr>
            <p:cNvSpPr/>
            <p:nvPr/>
          </p:nvSpPr>
          <p:spPr>
            <a:xfrm>
              <a:off x="14408740"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D5D0"/>
            </a:solidFill>
            <a:ln w="6695" cap="flat">
              <a:noFill/>
              <a:prstDash val="solid"/>
              <a:miter/>
            </a:ln>
          </p:spPr>
          <p:txBody>
            <a:bodyPr rtlCol="0" anchor="ctr"/>
            <a:lstStyle/>
            <a:p>
              <a:pPr algn="ctr">
                <a:lnSpc>
                  <a:spcPct val="90000"/>
                </a:lnSpc>
                <a:spcAft>
                  <a:spcPts val="0"/>
                </a:spcAft>
              </a:pPr>
              <a:r>
                <a:rPr lang="en-US" sz="700" b="0" dirty="0"/>
                <a:t>0</a:t>
              </a:r>
            </a:p>
            <a:p>
              <a:pPr algn="ctr">
                <a:lnSpc>
                  <a:spcPct val="90000"/>
                </a:lnSpc>
                <a:spcAft>
                  <a:spcPts val="0"/>
                </a:spcAft>
              </a:pPr>
              <a:r>
                <a:rPr lang="en-US" sz="700" b="0" dirty="0"/>
                <a:t>213</a:t>
              </a:r>
            </a:p>
            <a:p>
              <a:pPr algn="ctr">
                <a:lnSpc>
                  <a:spcPct val="90000"/>
                </a:lnSpc>
                <a:spcAft>
                  <a:spcPts val="0"/>
                </a:spcAft>
              </a:pPr>
              <a:r>
                <a:rPr lang="en-US" sz="700" b="0" dirty="0"/>
                <a:t>208</a:t>
              </a:r>
            </a:p>
          </p:txBody>
        </p:sp>
        <p:sp>
          <p:nvSpPr>
            <p:cNvPr id="56" name="Forme libre : forme 55">
              <a:extLst>
                <a:ext uri="{FF2B5EF4-FFF2-40B4-BE49-F238E27FC236}">
                  <a16:creationId xmlns:a16="http://schemas.microsoft.com/office/drawing/2014/main" xmlns="" id="{47388502-3E29-4155-B77E-30D55652CA46}"/>
                </a:ext>
              </a:extLst>
            </p:cNvPr>
            <p:cNvSpPr/>
            <p:nvPr/>
          </p:nvSpPr>
          <p:spPr>
            <a:xfrm>
              <a:off x="14408740"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6E3"/>
            </a:solidFill>
            <a:ln w="6695" cap="flat">
              <a:noFill/>
              <a:prstDash val="solid"/>
              <a:miter/>
            </a:ln>
          </p:spPr>
          <p:txBody>
            <a:bodyPr rtlCol="0" anchor="ctr"/>
            <a:lstStyle/>
            <a:p>
              <a:pPr algn="ctr">
                <a:lnSpc>
                  <a:spcPct val="90000"/>
                </a:lnSpc>
                <a:spcAft>
                  <a:spcPts val="0"/>
                </a:spcAft>
              </a:pPr>
              <a:r>
                <a:rPr lang="en-US" sz="700" b="0" dirty="0"/>
                <a:t>0</a:t>
              </a:r>
            </a:p>
            <a:p>
              <a:pPr algn="ctr">
                <a:lnSpc>
                  <a:spcPct val="90000"/>
                </a:lnSpc>
                <a:spcAft>
                  <a:spcPts val="0"/>
                </a:spcAft>
              </a:pPr>
              <a:r>
                <a:rPr lang="en-US" sz="700" b="0" dirty="0"/>
                <a:t>230</a:t>
              </a:r>
            </a:p>
            <a:p>
              <a:pPr algn="ctr">
                <a:lnSpc>
                  <a:spcPct val="90000"/>
                </a:lnSpc>
                <a:spcAft>
                  <a:spcPts val="0"/>
                </a:spcAft>
              </a:pPr>
              <a:r>
                <a:rPr lang="en-US" sz="700" b="0" dirty="0"/>
                <a:t>227</a:t>
              </a:r>
            </a:p>
          </p:txBody>
        </p:sp>
      </p:grpSp>
    </p:spTree>
    <p:extLst>
      <p:ext uri="{BB962C8B-B14F-4D97-AF65-F5344CB8AC3E}">
        <p14:creationId xmlns:p14="http://schemas.microsoft.com/office/powerpoint/2010/main" val="2314978218"/>
      </p:ext>
    </p:extLst>
  </p:cSld>
  <p:clrMap bg1="lt1" tx1="dk1" bg2="lt2" tx2="dk2" accent1="accent1" accent2="accent2" accent3="accent3" accent4="accent4" accent5="accent5" accent6="accent6" hlink="hlink" folHlink="folHlink"/>
  <p:sldLayoutIdLst>
    <p:sldLayoutId id="2147483924" r:id="rId1"/>
    <p:sldLayoutId id="2147483927" r:id="rId2"/>
    <p:sldLayoutId id="2147483963" r:id="rId3"/>
    <p:sldLayoutId id="2147483968" r:id="rId4"/>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4070" userDrawn="1">
          <p15:clr>
            <a:srgbClr val="F26B43"/>
          </p15:clr>
        </p15:guide>
        <p15:guide id="4" pos="3840" userDrawn="1">
          <p15:clr>
            <a:srgbClr val="F26B43"/>
          </p15:clr>
        </p15:guide>
        <p15:guide id="5" pos="255" userDrawn="1">
          <p15:clr>
            <a:srgbClr val="F26B43"/>
          </p15:clr>
        </p15:guide>
        <p15:guide id="6" pos="7423" userDrawn="1">
          <p15:clr>
            <a:srgbClr val="F26B43"/>
          </p15:clr>
        </p15:guide>
        <p15:guide id="7" orient="horz" pos="245" userDrawn="1">
          <p15:clr>
            <a:srgbClr val="F26B43"/>
          </p15:clr>
        </p15:guide>
        <p15:guide id="8" orient="horz" pos="706" userDrawn="1">
          <p15:clr>
            <a:srgbClr val="F26B43"/>
          </p15:clr>
        </p15:guide>
        <p15:guide id="9" orient="horz" pos="83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8.png"/><Relationship Id="rId12"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39.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slide" Target="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image" Target="../media/image39.png"/><Relationship Id="rId21" Type="http://schemas.openxmlformats.org/officeDocument/2006/relationships/comments" Target="../comments/comment1.xml"/><Relationship Id="rId7" Type="http://schemas.openxmlformats.org/officeDocument/2006/relationships/image" Target="../media/image48.png"/><Relationship Id="rId12" Type="http://schemas.openxmlformats.org/officeDocument/2006/relationships/image" Target="../media/image52.png"/><Relationship Id="rId17" Type="http://schemas.openxmlformats.org/officeDocument/2006/relationships/image" Target="../media/image57.png"/><Relationship Id="rId2" Type="http://schemas.openxmlformats.org/officeDocument/2006/relationships/notesSlide" Target="../notesSlides/notesSlide1.xml"/><Relationship Id="rId16" Type="http://schemas.openxmlformats.org/officeDocument/2006/relationships/image" Target="../media/image56.png"/><Relationship Id="rId20" Type="http://schemas.openxmlformats.org/officeDocument/2006/relationships/image" Target="../media/image40.png"/><Relationship Id="rId1" Type="http://schemas.openxmlformats.org/officeDocument/2006/relationships/slideLayout" Target="../slideLayouts/slideLayout25.xml"/><Relationship Id="rId6" Type="http://schemas.openxmlformats.org/officeDocument/2006/relationships/image" Target="../media/image47.png"/><Relationship Id="rId11" Type="http://schemas.openxmlformats.org/officeDocument/2006/relationships/image" Target="../media/image51.png"/><Relationship Id="rId5" Type="http://schemas.openxmlformats.org/officeDocument/2006/relationships/image" Target="../media/image38.png"/><Relationship Id="rId15" Type="http://schemas.openxmlformats.org/officeDocument/2006/relationships/image" Target="../media/image55.gif"/><Relationship Id="rId10" Type="http://schemas.openxmlformats.org/officeDocument/2006/relationships/image" Target="../media/image50.png"/><Relationship Id="rId19" Type="http://schemas.openxmlformats.org/officeDocument/2006/relationships/image" Target="../media/image59.png"/><Relationship Id="rId4" Type="http://schemas.openxmlformats.org/officeDocument/2006/relationships/image" Target="../media/image46.png"/><Relationship Id="rId9" Type="http://schemas.openxmlformats.org/officeDocument/2006/relationships/image" Target="../media/image49.png"/><Relationship Id="rId14" Type="http://schemas.openxmlformats.org/officeDocument/2006/relationships/image" Target="../media/image5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5.png"/></Relationships>
</file>

<file path=ppt/slides/_rels/slide15.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3.png"/><Relationship Id="rId18" Type="http://schemas.openxmlformats.org/officeDocument/2006/relationships/image" Target="../media/image62.png"/><Relationship Id="rId26" Type="http://schemas.openxmlformats.org/officeDocument/2006/relationships/image" Target="../media/image81.png"/><Relationship Id="rId3" Type="http://schemas.openxmlformats.org/officeDocument/2006/relationships/image" Target="../media/image66.png"/><Relationship Id="rId21" Type="http://schemas.openxmlformats.org/officeDocument/2006/relationships/image" Target="../media/image64.png"/><Relationship Id="rId7" Type="http://schemas.openxmlformats.org/officeDocument/2006/relationships/image" Target="../media/image50.png"/><Relationship Id="rId12" Type="http://schemas.openxmlformats.org/officeDocument/2006/relationships/image" Target="../media/image61.png"/><Relationship Id="rId17" Type="http://schemas.openxmlformats.org/officeDocument/2006/relationships/image" Target="../media/image76.png"/><Relationship Id="rId25" Type="http://schemas.openxmlformats.org/officeDocument/2006/relationships/image" Target="../media/image48.png"/><Relationship Id="rId2" Type="http://schemas.openxmlformats.org/officeDocument/2006/relationships/notesSlide" Target="../notesSlides/notesSlide4.xml"/><Relationship Id="rId16" Type="http://schemas.openxmlformats.org/officeDocument/2006/relationships/image" Target="../media/image34.png"/><Relationship Id="rId20" Type="http://schemas.openxmlformats.org/officeDocument/2006/relationships/image" Target="../media/image77.png"/><Relationship Id="rId29" Type="http://schemas.openxmlformats.org/officeDocument/2006/relationships/image" Target="../media/image84.png"/><Relationship Id="rId1" Type="http://schemas.openxmlformats.org/officeDocument/2006/relationships/slideLayout" Target="../slideLayouts/slideLayout25.xml"/><Relationship Id="rId6" Type="http://schemas.openxmlformats.org/officeDocument/2006/relationships/image" Target="../media/image69.png"/><Relationship Id="rId11" Type="http://schemas.openxmlformats.org/officeDocument/2006/relationships/image" Target="../media/image72.png"/><Relationship Id="rId24" Type="http://schemas.openxmlformats.org/officeDocument/2006/relationships/image" Target="../media/image80.png"/><Relationship Id="rId5" Type="http://schemas.openxmlformats.org/officeDocument/2006/relationships/image" Target="../media/image68.png"/><Relationship Id="rId15" Type="http://schemas.openxmlformats.org/officeDocument/2006/relationships/image" Target="../media/image75.png"/><Relationship Id="rId23" Type="http://schemas.openxmlformats.org/officeDocument/2006/relationships/image" Target="../media/image79.png"/><Relationship Id="rId28" Type="http://schemas.openxmlformats.org/officeDocument/2006/relationships/image" Target="../media/image83.png"/><Relationship Id="rId10" Type="http://schemas.openxmlformats.org/officeDocument/2006/relationships/image" Target="../media/image71.png"/><Relationship Id="rId19" Type="http://schemas.openxmlformats.org/officeDocument/2006/relationships/image" Target="../media/image63.png"/><Relationship Id="rId31" Type="http://schemas.openxmlformats.org/officeDocument/2006/relationships/image" Target="../media/image40.png"/><Relationship Id="rId4" Type="http://schemas.openxmlformats.org/officeDocument/2006/relationships/image" Target="../media/image67.png"/><Relationship Id="rId9" Type="http://schemas.openxmlformats.org/officeDocument/2006/relationships/image" Target="../media/image47.png"/><Relationship Id="rId14" Type="http://schemas.openxmlformats.org/officeDocument/2006/relationships/image" Target="../media/image74.png"/><Relationship Id="rId22" Type="http://schemas.openxmlformats.org/officeDocument/2006/relationships/image" Target="../media/image78.png"/><Relationship Id="rId27" Type="http://schemas.openxmlformats.org/officeDocument/2006/relationships/image" Target="../media/image82.png"/><Relationship Id="rId30" Type="http://schemas.openxmlformats.org/officeDocument/2006/relationships/image" Target="../media/image53.png"/></Relationships>
</file>

<file path=ppt/slides/_rels/slide16.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4.png"/><Relationship Id="rId18" Type="http://schemas.openxmlformats.org/officeDocument/2006/relationships/image" Target="../media/image77.png"/><Relationship Id="rId26" Type="http://schemas.openxmlformats.org/officeDocument/2006/relationships/image" Target="../media/image88.png"/><Relationship Id="rId3" Type="http://schemas.openxmlformats.org/officeDocument/2006/relationships/image" Target="../media/image85.png"/><Relationship Id="rId21" Type="http://schemas.openxmlformats.org/officeDocument/2006/relationships/image" Target="../media/image62.png"/><Relationship Id="rId7" Type="http://schemas.openxmlformats.org/officeDocument/2006/relationships/image" Target="../media/image50.png"/><Relationship Id="rId12" Type="http://schemas.openxmlformats.org/officeDocument/2006/relationships/image" Target="../media/image73.png"/><Relationship Id="rId17" Type="http://schemas.openxmlformats.org/officeDocument/2006/relationships/image" Target="../media/image78.png"/><Relationship Id="rId25" Type="http://schemas.openxmlformats.org/officeDocument/2006/relationships/image" Target="../media/image40.png"/><Relationship Id="rId2" Type="http://schemas.openxmlformats.org/officeDocument/2006/relationships/notesSlide" Target="../notesSlides/notesSlide5.xml"/><Relationship Id="rId16" Type="http://schemas.openxmlformats.org/officeDocument/2006/relationships/image" Target="../media/image76.png"/><Relationship Id="rId20" Type="http://schemas.openxmlformats.org/officeDocument/2006/relationships/image" Target="../media/image80.png"/><Relationship Id="rId29" Type="http://schemas.openxmlformats.org/officeDocument/2006/relationships/image" Target="../media/image58.png"/><Relationship Id="rId1" Type="http://schemas.openxmlformats.org/officeDocument/2006/relationships/slideLayout" Target="../slideLayouts/slideLayout25.xml"/><Relationship Id="rId6" Type="http://schemas.openxmlformats.org/officeDocument/2006/relationships/image" Target="../media/image69.png"/><Relationship Id="rId11" Type="http://schemas.openxmlformats.org/officeDocument/2006/relationships/image" Target="../media/image86.png"/><Relationship Id="rId24" Type="http://schemas.openxmlformats.org/officeDocument/2006/relationships/image" Target="../media/image87.png"/><Relationship Id="rId32" Type="http://schemas.openxmlformats.org/officeDocument/2006/relationships/image" Target="../media/image89.png"/><Relationship Id="rId5" Type="http://schemas.openxmlformats.org/officeDocument/2006/relationships/image" Target="../media/image67.png"/><Relationship Id="rId15" Type="http://schemas.openxmlformats.org/officeDocument/2006/relationships/image" Target="../media/image34.png"/><Relationship Id="rId23" Type="http://schemas.openxmlformats.org/officeDocument/2006/relationships/image" Target="../media/image48.png"/><Relationship Id="rId28" Type="http://schemas.openxmlformats.org/officeDocument/2006/relationships/image" Target="../media/image57.png"/><Relationship Id="rId10" Type="http://schemas.openxmlformats.org/officeDocument/2006/relationships/image" Target="../media/image71.png"/><Relationship Id="rId19" Type="http://schemas.openxmlformats.org/officeDocument/2006/relationships/image" Target="../media/image79.png"/><Relationship Id="rId31" Type="http://schemas.openxmlformats.org/officeDocument/2006/relationships/image" Target="../media/image53.png"/><Relationship Id="rId4" Type="http://schemas.openxmlformats.org/officeDocument/2006/relationships/image" Target="../media/image66.png"/><Relationship Id="rId9" Type="http://schemas.openxmlformats.org/officeDocument/2006/relationships/image" Target="../media/image47.png"/><Relationship Id="rId14" Type="http://schemas.openxmlformats.org/officeDocument/2006/relationships/image" Target="../media/image75.png"/><Relationship Id="rId22" Type="http://schemas.openxmlformats.org/officeDocument/2006/relationships/image" Target="../media/image63.png"/><Relationship Id="rId27" Type="http://schemas.openxmlformats.org/officeDocument/2006/relationships/image" Target="../media/image59.png"/><Relationship Id="rId30" Type="http://schemas.openxmlformats.org/officeDocument/2006/relationships/slide" Target="slide17.xml"/></Relationships>
</file>

<file path=ppt/slides/_rels/slide17.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18.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7.xml"/><Relationship Id="rId1" Type="http://schemas.openxmlformats.org/officeDocument/2006/relationships/slideLayout" Target="../slideLayouts/slideLayout25.xml"/><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29.xml"/><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slide" Target="slide10.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slide" Target="slide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type="pic" sz="quarter" idx="10"/>
          </p:nvPr>
        </p:nvPicPr>
        <p:blipFill>
          <a:blip r:embed="rId2" cstate="hqprint">
            <a:extLst>
              <a:ext uri="{28A0092B-C50C-407E-A947-70E740481C1C}">
                <a14:useLocalDpi xmlns:a14="http://schemas.microsoft.com/office/drawing/2010/main" val="0"/>
              </a:ext>
            </a:extLst>
          </a:blip>
          <a:srcRect t="7813" b="7813"/>
          <a:stretch>
            <a:fillRect/>
          </a:stretch>
        </p:blipFill>
        <p:spPr/>
      </p:pic>
      <p:sp>
        <p:nvSpPr>
          <p:cNvPr id="4" name="Subtitle 3"/>
          <p:cNvSpPr>
            <a:spLocks noGrp="1"/>
          </p:cNvSpPr>
          <p:nvPr>
            <p:ph type="subTitle" idx="1"/>
          </p:nvPr>
        </p:nvSpPr>
        <p:spPr/>
        <p:txBody>
          <a:bodyPr/>
          <a:lstStyle/>
          <a:p>
            <a:r>
              <a:rPr lang="en-US" dirty="0"/>
              <a:t>HACKATHON FOR TECH MINDS</a:t>
            </a:r>
            <a:br>
              <a:rPr lang="en-US" dirty="0"/>
            </a:br>
            <a:r>
              <a:rPr lang="en-US" dirty="0"/>
              <a:t>Innovation for better tomorrow</a:t>
            </a:r>
            <a:br>
              <a:rPr lang="en-US" dirty="0"/>
            </a:br>
            <a:r>
              <a:rPr lang="en-US" dirty="0"/>
              <a:t>4</a:t>
            </a:r>
            <a:r>
              <a:rPr lang="en-US" baseline="30000" dirty="0"/>
              <a:t>th</a:t>
            </a:r>
            <a:r>
              <a:rPr lang="en-US" dirty="0"/>
              <a:t>- 8</a:t>
            </a:r>
            <a:r>
              <a:rPr lang="en-US" baseline="30000" dirty="0"/>
              <a:t>th</a:t>
            </a:r>
            <a:r>
              <a:rPr lang="en-US" dirty="0"/>
              <a:t> October </a:t>
            </a:r>
          </a:p>
        </p:txBody>
      </p:sp>
      <p:sp>
        <p:nvSpPr>
          <p:cNvPr id="3" name="Title 2">
            <a:extLst>
              <a:ext uri="{FF2B5EF4-FFF2-40B4-BE49-F238E27FC236}">
                <a16:creationId xmlns:a16="http://schemas.microsoft.com/office/drawing/2014/main" xmlns="" id="{C848BA6D-2927-44B8-ACA6-7A2F73E5B792}"/>
              </a:ext>
            </a:extLst>
          </p:cNvPr>
          <p:cNvSpPr>
            <a:spLocks noGrp="1"/>
          </p:cNvSpPr>
          <p:nvPr>
            <p:ph type="ctrTitle"/>
          </p:nvPr>
        </p:nvSpPr>
        <p:spPr>
          <a:xfrm>
            <a:off x="402933" y="1977142"/>
            <a:ext cx="11386134" cy="830997"/>
          </a:xfrm>
        </p:spPr>
        <p:txBody>
          <a:bodyPr/>
          <a:lstStyle/>
          <a:p>
            <a:r>
              <a:rPr lang="en-GB" dirty="0"/>
              <a:t>TECH4POSITIVE FUTURES</a:t>
            </a:r>
          </a:p>
        </p:txBody>
      </p:sp>
      <p:sp>
        <p:nvSpPr>
          <p:cNvPr id="5" name="Graphic 6">
            <a:extLst>
              <a:ext uri="{FF2B5EF4-FFF2-40B4-BE49-F238E27FC236}">
                <a16:creationId xmlns:a16="http://schemas.microsoft.com/office/drawing/2014/main" xmlns="" id="{360458FB-76B6-4743-A12A-A42645182007}"/>
              </a:ext>
            </a:extLst>
          </p:cNvPr>
          <p:cNvSpPr>
            <a:spLocks/>
          </p:cNvSpPr>
          <p:nvPr/>
        </p:nvSpPr>
        <p:spPr>
          <a:xfrm rot="14203607">
            <a:off x="2834726" y="886508"/>
            <a:ext cx="12519514" cy="6871588"/>
          </a:xfrm>
          <a:custGeom>
            <a:avLst/>
            <a:gdLst>
              <a:gd name="connsiteX0" fmla="*/ 359093 w 8112442"/>
              <a:gd name="connsiteY0" fmla="*/ 4061460 h 4061459"/>
              <a:gd name="connsiteX1" fmla="*/ 0 w 8112442"/>
              <a:gd name="connsiteY1" fmla="*/ 4050983 h 4061459"/>
              <a:gd name="connsiteX2" fmla="*/ 1905 w 8112442"/>
              <a:gd name="connsiteY2" fmla="*/ 4012883 h 4061459"/>
              <a:gd name="connsiteX3" fmla="*/ 3440430 w 8112442"/>
              <a:gd name="connsiteY3" fmla="*/ 1951673 h 4061459"/>
              <a:gd name="connsiteX4" fmla="*/ 3753803 w 8112442"/>
              <a:gd name="connsiteY4" fmla="*/ 1336358 h 4061459"/>
              <a:gd name="connsiteX5" fmla="*/ 4995863 w 8112442"/>
              <a:gd name="connsiteY5" fmla="*/ 397193 h 4061459"/>
              <a:gd name="connsiteX6" fmla="*/ 5687378 w 8112442"/>
              <a:gd name="connsiteY6" fmla="*/ 307658 h 4061459"/>
              <a:gd name="connsiteX7" fmla="*/ 5698808 w 8112442"/>
              <a:gd name="connsiteY7" fmla="*/ 308610 h 4061459"/>
              <a:gd name="connsiteX8" fmla="*/ 5703570 w 8112442"/>
              <a:gd name="connsiteY8" fmla="*/ 319088 h 4061459"/>
              <a:gd name="connsiteX9" fmla="*/ 6342698 w 8112442"/>
              <a:gd name="connsiteY9" fmla="*/ 802958 h 4061459"/>
              <a:gd name="connsiteX10" fmla="*/ 7061835 w 8112442"/>
              <a:gd name="connsiteY10" fmla="*/ 707708 h 4061459"/>
              <a:gd name="connsiteX11" fmla="*/ 8086725 w 8112442"/>
              <a:gd name="connsiteY11" fmla="*/ 0 h 4061459"/>
              <a:gd name="connsiteX12" fmla="*/ 8112443 w 8112442"/>
              <a:gd name="connsiteY12" fmla="*/ 27623 h 4061459"/>
              <a:gd name="connsiteX13" fmla="*/ 7074218 w 8112442"/>
              <a:gd name="connsiteY13" fmla="*/ 742950 h 4061459"/>
              <a:gd name="connsiteX14" fmla="*/ 6334125 w 8112442"/>
              <a:gd name="connsiteY14" fmla="*/ 840105 h 4061459"/>
              <a:gd name="connsiteX15" fmla="*/ 5673090 w 8112442"/>
              <a:gd name="connsiteY15" fmla="*/ 344805 h 4061459"/>
              <a:gd name="connsiteX16" fmla="*/ 5005388 w 8112442"/>
              <a:gd name="connsiteY16" fmla="*/ 433388 h 4061459"/>
              <a:gd name="connsiteX17" fmla="*/ 3786188 w 8112442"/>
              <a:gd name="connsiteY17" fmla="*/ 1356360 h 4061459"/>
              <a:gd name="connsiteX18" fmla="*/ 3475673 w 8112442"/>
              <a:gd name="connsiteY18" fmla="*/ 1966913 h 4061459"/>
              <a:gd name="connsiteX19" fmla="*/ 2500313 w 8112442"/>
              <a:gd name="connsiteY19" fmla="*/ 3420428 h 4061459"/>
              <a:gd name="connsiteX20" fmla="*/ 359093 w 8112442"/>
              <a:gd name="connsiteY20" fmla="*/ 4061460 h 406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12442" h="4061459">
                <a:moveTo>
                  <a:pt x="359093" y="4061460"/>
                </a:moveTo>
                <a:cubicBezTo>
                  <a:pt x="242888" y="4061460"/>
                  <a:pt x="122873" y="4057650"/>
                  <a:pt x="0" y="4050983"/>
                </a:cubicBezTo>
                <a:lnTo>
                  <a:pt x="1905" y="4012883"/>
                </a:lnTo>
                <a:cubicBezTo>
                  <a:pt x="2445068" y="4147185"/>
                  <a:pt x="2996565" y="2929890"/>
                  <a:pt x="3440430" y="1951673"/>
                </a:cubicBezTo>
                <a:cubicBezTo>
                  <a:pt x="3543300" y="1724978"/>
                  <a:pt x="3640455" y="1510665"/>
                  <a:pt x="3753803" y="1336358"/>
                </a:cubicBezTo>
                <a:cubicBezTo>
                  <a:pt x="4133850" y="750570"/>
                  <a:pt x="4638675" y="501968"/>
                  <a:pt x="4995863" y="397193"/>
                </a:cubicBezTo>
                <a:cubicBezTo>
                  <a:pt x="5382578" y="282893"/>
                  <a:pt x="5684520" y="307658"/>
                  <a:pt x="5687378" y="307658"/>
                </a:cubicBezTo>
                <a:lnTo>
                  <a:pt x="5698808" y="308610"/>
                </a:lnTo>
                <a:lnTo>
                  <a:pt x="5703570" y="319088"/>
                </a:lnTo>
                <a:cubicBezTo>
                  <a:pt x="5771198" y="465773"/>
                  <a:pt x="5980748" y="732473"/>
                  <a:pt x="6342698" y="802958"/>
                </a:cubicBezTo>
                <a:cubicBezTo>
                  <a:pt x="6558915" y="845820"/>
                  <a:pt x="6800850" y="813435"/>
                  <a:pt x="7061835" y="707708"/>
                </a:cubicBezTo>
                <a:cubicBezTo>
                  <a:pt x="7376160" y="579120"/>
                  <a:pt x="7721918" y="340995"/>
                  <a:pt x="8086725" y="0"/>
                </a:cubicBezTo>
                <a:lnTo>
                  <a:pt x="8112443" y="27623"/>
                </a:lnTo>
                <a:cubicBezTo>
                  <a:pt x="7744778" y="372428"/>
                  <a:pt x="7395210" y="612458"/>
                  <a:pt x="7074218" y="742950"/>
                </a:cubicBezTo>
                <a:cubicBezTo>
                  <a:pt x="6806565" y="851535"/>
                  <a:pt x="6557963" y="883920"/>
                  <a:pt x="6334125" y="840105"/>
                </a:cubicBezTo>
                <a:cubicBezTo>
                  <a:pt x="5966460" y="767715"/>
                  <a:pt x="5748338" y="499110"/>
                  <a:pt x="5673090" y="344805"/>
                </a:cubicBezTo>
                <a:cubicBezTo>
                  <a:pt x="5616893" y="341948"/>
                  <a:pt x="5344478" y="333375"/>
                  <a:pt x="5005388" y="433388"/>
                </a:cubicBezTo>
                <a:cubicBezTo>
                  <a:pt x="4654868" y="537210"/>
                  <a:pt x="4159568" y="781050"/>
                  <a:pt x="3786188" y="1356360"/>
                </a:cubicBezTo>
                <a:cubicBezTo>
                  <a:pt x="3674745" y="1528763"/>
                  <a:pt x="3578543" y="1741170"/>
                  <a:pt x="3475673" y="1966913"/>
                </a:cubicBezTo>
                <a:cubicBezTo>
                  <a:pt x="3255645" y="2452688"/>
                  <a:pt x="3006090" y="3002280"/>
                  <a:pt x="2500313" y="3420428"/>
                </a:cubicBezTo>
                <a:cubicBezTo>
                  <a:pt x="1979295" y="3850958"/>
                  <a:pt x="1276350" y="4061460"/>
                  <a:pt x="359093" y="4061460"/>
                </a:cubicBezTo>
                <a:close/>
              </a:path>
            </a:pathLst>
          </a:custGeom>
          <a:gradFill>
            <a:gsLst>
              <a:gs pos="92000">
                <a:schemeClr val="accent2">
                  <a:alpha val="0"/>
                </a:schemeClr>
              </a:gs>
              <a:gs pos="32000">
                <a:srgbClr val="12ABDB">
                  <a:alpha val="17000"/>
                </a:srgbClr>
              </a:gs>
              <a:gs pos="17000">
                <a:schemeClr val="accent2">
                  <a:alpha val="0"/>
                </a:schemeClr>
              </a:gs>
              <a:gs pos="49000">
                <a:srgbClr val="12ABDB"/>
              </a:gs>
              <a:gs pos="70000">
                <a:schemeClr val="accent2"/>
              </a:gs>
            </a:gsLst>
            <a:lin ang="54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3278520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62;p9">
            <a:extLst>
              <a:ext uri="{FF2B5EF4-FFF2-40B4-BE49-F238E27FC236}">
                <a16:creationId xmlns:a16="http://schemas.microsoft.com/office/drawing/2014/main" xmlns="" id="{F256CEBE-0042-4CA5-BFFF-49D0A5DB782B}"/>
              </a:ext>
            </a:extLst>
          </p:cNvPr>
          <p:cNvSpPr/>
          <p:nvPr/>
        </p:nvSpPr>
        <p:spPr>
          <a:xfrm>
            <a:off x="7948251" y="964466"/>
            <a:ext cx="3998039" cy="5449911"/>
          </a:xfrm>
          <a:prstGeom prst="rect">
            <a:avLst/>
          </a:prstGeom>
          <a:noFill/>
          <a:ln w="25400" cap="flat" cmpd="sng">
            <a:solidFill>
              <a:srgbClr val="004A75"/>
            </a:solidFill>
            <a:prstDash val="solid"/>
            <a:round/>
            <a:headEnd type="none" w="sm" len="sm"/>
            <a:tailEnd type="none" w="sm" len="sm"/>
          </a:ln>
        </p:spPr>
        <p:txBody>
          <a:bodyPr spcFirstLastPara="1" wrap="square" lIns="121900" tIns="60933" rIns="121900" bIns="60933" anchor="ctr" anchorCtr="0">
            <a:noAutofit/>
          </a:bodyPr>
          <a:lstStyle/>
          <a:p>
            <a:pPr algn="ctr"/>
            <a:endParaRPr>
              <a:solidFill>
                <a:schemeClr val="lt1"/>
              </a:solidFill>
              <a:latin typeface="Verdana"/>
              <a:ea typeface="Verdana"/>
              <a:cs typeface="Verdana"/>
              <a:sym typeface="Verdana"/>
            </a:endParaRPr>
          </a:p>
        </p:txBody>
      </p:sp>
      <p:pic>
        <p:nvPicPr>
          <p:cNvPr id="5" name="Google Shape;564;p9">
            <a:extLst>
              <a:ext uri="{FF2B5EF4-FFF2-40B4-BE49-F238E27FC236}">
                <a16:creationId xmlns:a16="http://schemas.microsoft.com/office/drawing/2014/main" xmlns="" id="{C8762FBE-6682-400A-8626-C9ED98F43B89}"/>
              </a:ext>
            </a:extLst>
          </p:cNvPr>
          <p:cNvPicPr preferRelativeResize="0"/>
          <p:nvPr/>
        </p:nvPicPr>
        <p:blipFill rotWithShape="1">
          <a:blip r:embed="rId2">
            <a:alphaModFix/>
          </a:blip>
          <a:srcRect/>
          <a:stretch/>
        </p:blipFill>
        <p:spPr>
          <a:xfrm>
            <a:off x="8142151" y="964467"/>
            <a:ext cx="720480" cy="720480"/>
          </a:xfrm>
          <a:prstGeom prst="rect">
            <a:avLst/>
          </a:prstGeom>
          <a:noFill/>
          <a:ln>
            <a:noFill/>
          </a:ln>
        </p:spPr>
      </p:pic>
      <p:sp>
        <p:nvSpPr>
          <p:cNvPr id="6" name="Google Shape;565;p9">
            <a:extLst>
              <a:ext uri="{FF2B5EF4-FFF2-40B4-BE49-F238E27FC236}">
                <a16:creationId xmlns:a16="http://schemas.microsoft.com/office/drawing/2014/main" xmlns="" id="{1D3E95FE-B319-4003-AA39-675A18E5E0E0}"/>
              </a:ext>
            </a:extLst>
          </p:cNvPr>
          <p:cNvSpPr txBox="1"/>
          <p:nvPr/>
        </p:nvSpPr>
        <p:spPr>
          <a:xfrm>
            <a:off x="8930656" y="1052868"/>
            <a:ext cx="2471189" cy="400055"/>
          </a:xfrm>
          <a:prstGeom prst="rect">
            <a:avLst/>
          </a:prstGeom>
          <a:noFill/>
          <a:ln>
            <a:noFill/>
          </a:ln>
        </p:spPr>
        <p:txBody>
          <a:bodyPr spcFirstLastPara="1" wrap="square" lIns="121900" tIns="60933" rIns="121900" bIns="60933" anchor="t" anchorCtr="0">
            <a:spAutoFit/>
          </a:bodyPr>
          <a:lstStyle/>
          <a:p>
            <a:r>
              <a:rPr lang="en-US" dirty="0">
                <a:solidFill>
                  <a:schemeClr val="dk1"/>
                </a:solidFill>
                <a:latin typeface="Verdana"/>
                <a:ea typeface="Verdana"/>
                <a:cs typeface="Verdana"/>
                <a:sym typeface="Verdana"/>
              </a:rPr>
              <a:t>Interview Schedule</a:t>
            </a:r>
            <a:endParaRPr sz="2400" dirty="0"/>
          </a:p>
        </p:txBody>
      </p:sp>
      <p:pic>
        <p:nvPicPr>
          <p:cNvPr id="7" name="Google Shape;567;p9" descr="Heart">
            <a:hlinkClick r:id="" action="ppaction://hlinkshowjump?jump=nextslide"/>
            <a:extLst>
              <a:ext uri="{FF2B5EF4-FFF2-40B4-BE49-F238E27FC236}">
                <a16:creationId xmlns:a16="http://schemas.microsoft.com/office/drawing/2014/main" xmlns="" id="{5C43254A-2E0D-456A-9E0C-6BEE1E53FD09}"/>
              </a:ext>
            </a:extLst>
          </p:cNvPr>
          <p:cNvPicPr preferRelativeResize="0"/>
          <p:nvPr/>
        </p:nvPicPr>
        <p:blipFill rotWithShape="1">
          <a:blip r:embed="rId3">
            <a:alphaModFix/>
          </a:blip>
          <a:srcRect/>
          <a:stretch/>
        </p:blipFill>
        <p:spPr>
          <a:xfrm>
            <a:off x="7962317" y="2075900"/>
            <a:ext cx="914400" cy="914400"/>
          </a:xfrm>
          <a:prstGeom prst="rect">
            <a:avLst/>
          </a:prstGeom>
          <a:noFill/>
          <a:ln>
            <a:noFill/>
          </a:ln>
        </p:spPr>
      </p:pic>
      <p:pic>
        <p:nvPicPr>
          <p:cNvPr id="8" name="Google Shape;570;p9">
            <a:extLst>
              <a:ext uri="{FF2B5EF4-FFF2-40B4-BE49-F238E27FC236}">
                <a16:creationId xmlns:a16="http://schemas.microsoft.com/office/drawing/2014/main" xmlns="" id="{A0587CE9-2B03-4419-BB40-F4B92E2B7F78}"/>
              </a:ext>
            </a:extLst>
          </p:cNvPr>
          <p:cNvPicPr preferRelativeResize="0"/>
          <p:nvPr/>
        </p:nvPicPr>
        <p:blipFill rotWithShape="1">
          <a:blip r:embed="rId4">
            <a:alphaModFix/>
          </a:blip>
          <a:srcRect/>
          <a:stretch/>
        </p:blipFill>
        <p:spPr>
          <a:xfrm>
            <a:off x="8053006" y="3220016"/>
            <a:ext cx="809625" cy="857251"/>
          </a:xfrm>
          <a:prstGeom prst="rect">
            <a:avLst/>
          </a:prstGeom>
          <a:noFill/>
          <a:ln>
            <a:noFill/>
          </a:ln>
        </p:spPr>
      </p:pic>
      <p:sp>
        <p:nvSpPr>
          <p:cNvPr id="9" name="Google Shape;571;p9">
            <a:extLst>
              <a:ext uri="{FF2B5EF4-FFF2-40B4-BE49-F238E27FC236}">
                <a16:creationId xmlns:a16="http://schemas.microsoft.com/office/drawing/2014/main" xmlns="" id="{5C89E0CE-047E-47E4-B3A8-F72DF8376962}"/>
              </a:ext>
            </a:extLst>
          </p:cNvPr>
          <p:cNvSpPr txBox="1"/>
          <p:nvPr/>
        </p:nvSpPr>
        <p:spPr>
          <a:xfrm>
            <a:off x="9048113" y="3406509"/>
            <a:ext cx="2396969" cy="400055"/>
          </a:xfrm>
          <a:prstGeom prst="rect">
            <a:avLst/>
          </a:prstGeom>
          <a:noFill/>
          <a:ln>
            <a:noFill/>
          </a:ln>
        </p:spPr>
        <p:txBody>
          <a:bodyPr spcFirstLastPara="1" wrap="square" lIns="121900" tIns="60933" rIns="121900" bIns="60933" anchor="t" anchorCtr="0">
            <a:spAutoFit/>
          </a:bodyPr>
          <a:lstStyle/>
          <a:p>
            <a:r>
              <a:rPr lang="en-US">
                <a:solidFill>
                  <a:schemeClr val="dk1"/>
                </a:solidFill>
                <a:latin typeface="Verdana"/>
                <a:ea typeface="Verdana"/>
                <a:cs typeface="Verdana"/>
                <a:sym typeface="Verdana"/>
              </a:rPr>
              <a:t>Sensory Needs</a:t>
            </a:r>
            <a:endParaRPr sz="2400"/>
          </a:p>
        </p:txBody>
      </p:sp>
      <p:sp>
        <p:nvSpPr>
          <p:cNvPr id="10" name="Google Shape;572;p9">
            <a:hlinkClick r:id="" action="ppaction://hlinkshowjump?jump=nextslide"/>
            <a:extLst>
              <a:ext uri="{FF2B5EF4-FFF2-40B4-BE49-F238E27FC236}">
                <a16:creationId xmlns:a16="http://schemas.microsoft.com/office/drawing/2014/main" xmlns="" id="{58A1509B-6A42-43E2-B60B-2931B890D211}"/>
              </a:ext>
            </a:extLst>
          </p:cNvPr>
          <p:cNvSpPr txBox="1"/>
          <p:nvPr/>
        </p:nvSpPr>
        <p:spPr>
          <a:xfrm>
            <a:off x="8991607" y="4504375"/>
            <a:ext cx="2008243" cy="400055"/>
          </a:xfrm>
          <a:prstGeom prst="rect">
            <a:avLst/>
          </a:prstGeom>
          <a:noFill/>
          <a:ln>
            <a:noFill/>
          </a:ln>
        </p:spPr>
        <p:txBody>
          <a:bodyPr spcFirstLastPara="1" wrap="square" lIns="121900" tIns="60933" rIns="121900" bIns="60933" anchor="t" anchorCtr="0">
            <a:spAutoFit/>
          </a:bodyPr>
          <a:lstStyle/>
          <a:p>
            <a:r>
              <a:rPr lang="en-US">
                <a:solidFill>
                  <a:schemeClr val="dk1"/>
                </a:solidFill>
                <a:latin typeface="Verdana"/>
                <a:ea typeface="Verdana"/>
                <a:cs typeface="Verdana"/>
                <a:sym typeface="Verdana"/>
              </a:rPr>
              <a:t>Interview Topic</a:t>
            </a:r>
            <a:endParaRPr sz="2400"/>
          </a:p>
        </p:txBody>
      </p:sp>
      <p:pic>
        <p:nvPicPr>
          <p:cNvPr id="11" name="Google Shape;573;p9" descr="Female Profile">
            <a:extLst>
              <a:ext uri="{FF2B5EF4-FFF2-40B4-BE49-F238E27FC236}">
                <a16:creationId xmlns:a16="http://schemas.microsoft.com/office/drawing/2014/main" xmlns="" id="{63ADDD9A-A710-45EE-98AC-36D43DA9E943}"/>
              </a:ext>
            </a:extLst>
          </p:cNvPr>
          <p:cNvPicPr preferRelativeResize="0"/>
          <p:nvPr/>
        </p:nvPicPr>
        <p:blipFill rotWithShape="1">
          <a:blip r:embed="rId5">
            <a:alphaModFix/>
          </a:blip>
          <a:srcRect/>
          <a:stretch/>
        </p:blipFill>
        <p:spPr>
          <a:xfrm>
            <a:off x="7978829" y="5449019"/>
            <a:ext cx="775268" cy="775268"/>
          </a:xfrm>
          <a:prstGeom prst="rect">
            <a:avLst/>
          </a:prstGeom>
          <a:noFill/>
          <a:ln>
            <a:noFill/>
          </a:ln>
        </p:spPr>
      </p:pic>
      <p:pic>
        <p:nvPicPr>
          <p:cNvPr id="12" name="Google Shape;578;p9">
            <a:extLst>
              <a:ext uri="{FF2B5EF4-FFF2-40B4-BE49-F238E27FC236}">
                <a16:creationId xmlns:a16="http://schemas.microsoft.com/office/drawing/2014/main" xmlns="" id="{8C2CF58E-394B-4338-87D9-396DE7AC3D2B}"/>
              </a:ext>
            </a:extLst>
          </p:cNvPr>
          <p:cNvPicPr preferRelativeResize="0"/>
          <p:nvPr/>
        </p:nvPicPr>
        <p:blipFill rotWithShape="1">
          <a:blip r:embed="rId6">
            <a:alphaModFix/>
          </a:blip>
          <a:srcRect/>
          <a:stretch/>
        </p:blipFill>
        <p:spPr>
          <a:xfrm>
            <a:off x="7998459" y="4248885"/>
            <a:ext cx="763143" cy="993131"/>
          </a:xfrm>
          <a:prstGeom prst="rect">
            <a:avLst/>
          </a:prstGeom>
          <a:noFill/>
          <a:ln>
            <a:noFill/>
          </a:ln>
        </p:spPr>
      </p:pic>
      <p:sp>
        <p:nvSpPr>
          <p:cNvPr id="13" name="Google Shape;579;p9">
            <a:extLst>
              <a:ext uri="{FF2B5EF4-FFF2-40B4-BE49-F238E27FC236}">
                <a16:creationId xmlns:a16="http://schemas.microsoft.com/office/drawing/2014/main" xmlns="" id="{9CEE199B-654A-470E-A12F-6548DBF6A722}"/>
              </a:ext>
            </a:extLst>
          </p:cNvPr>
          <p:cNvSpPr txBox="1"/>
          <p:nvPr/>
        </p:nvSpPr>
        <p:spPr>
          <a:xfrm>
            <a:off x="8730111" y="5502787"/>
            <a:ext cx="2579412" cy="677054"/>
          </a:xfrm>
          <a:prstGeom prst="rect">
            <a:avLst/>
          </a:prstGeom>
          <a:noFill/>
          <a:ln>
            <a:noFill/>
          </a:ln>
        </p:spPr>
        <p:txBody>
          <a:bodyPr spcFirstLastPara="1" wrap="square" lIns="121900" tIns="60933" rIns="121900" bIns="60933" anchor="t" anchorCtr="0">
            <a:spAutoFit/>
          </a:bodyPr>
          <a:lstStyle/>
          <a:p>
            <a:pPr algn="ctr"/>
            <a:r>
              <a:rPr lang="en-US">
                <a:solidFill>
                  <a:schemeClr val="dk1"/>
                </a:solidFill>
                <a:latin typeface="Verdana"/>
                <a:ea typeface="Verdana"/>
                <a:cs typeface="Verdana"/>
                <a:sym typeface="Verdana"/>
              </a:rPr>
              <a:t>Interviewer </a:t>
            </a:r>
            <a:endParaRPr sz="2400"/>
          </a:p>
          <a:p>
            <a:pPr algn="ctr"/>
            <a:r>
              <a:rPr lang="en-US">
                <a:solidFill>
                  <a:schemeClr val="dk1"/>
                </a:solidFill>
                <a:latin typeface="Verdana"/>
                <a:ea typeface="Verdana"/>
                <a:cs typeface="Verdana"/>
                <a:sym typeface="Verdana"/>
              </a:rPr>
              <a:t>Sonali Singh</a:t>
            </a:r>
            <a:endParaRPr sz="2400"/>
          </a:p>
        </p:txBody>
      </p:sp>
      <p:sp>
        <p:nvSpPr>
          <p:cNvPr id="14" name="Google Shape;580;p9">
            <a:extLst>
              <a:ext uri="{FF2B5EF4-FFF2-40B4-BE49-F238E27FC236}">
                <a16:creationId xmlns:a16="http://schemas.microsoft.com/office/drawing/2014/main" xmlns="" id="{911170F2-E210-474C-945F-E8E5D720A02E}"/>
              </a:ext>
            </a:extLst>
          </p:cNvPr>
          <p:cNvSpPr txBox="1"/>
          <p:nvPr/>
        </p:nvSpPr>
        <p:spPr>
          <a:xfrm>
            <a:off x="8795323" y="2322797"/>
            <a:ext cx="3019867" cy="410379"/>
          </a:xfrm>
          <a:prstGeom prst="rect">
            <a:avLst/>
          </a:prstGeom>
          <a:solidFill>
            <a:schemeClr val="lt2"/>
          </a:solidFill>
          <a:ln>
            <a:noFill/>
          </a:ln>
        </p:spPr>
        <p:txBody>
          <a:bodyPr spcFirstLastPara="1" wrap="square" lIns="121900" tIns="60933" rIns="121900" bIns="60933" anchor="t" anchorCtr="0">
            <a:spAutoFit/>
          </a:bodyPr>
          <a:lstStyle/>
          <a:p>
            <a:r>
              <a:rPr lang="en-US" sz="1867" dirty="0">
                <a:solidFill>
                  <a:schemeClr val="dk1"/>
                </a:solidFill>
                <a:latin typeface="Verdana"/>
                <a:ea typeface="Verdana"/>
                <a:cs typeface="Verdana"/>
                <a:sym typeface="Verdana"/>
              </a:rPr>
              <a:t>Interview Preference</a:t>
            </a:r>
            <a:endParaRPr sz="2400" dirty="0"/>
          </a:p>
        </p:txBody>
      </p:sp>
      <p:cxnSp>
        <p:nvCxnSpPr>
          <p:cNvPr id="15" name="Google Shape;563;p9">
            <a:extLst>
              <a:ext uri="{FF2B5EF4-FFF2-40B4-BE49-F238E27FC236}">
                <a16:creationId xmlns:a16="http://schemas.microsoft.com/office/drawing/2014/main" xmlns="" id="{AD374D83-5B92-4721-90F0-EC57F2543AFF}"/>
              </a:ext>
            </a:extLst>
          </p:cNvPr>
          <p:cNvCxnSpPr/>
          <p:nvPr/>
        </p:nvCxnSpPr>
        <p:spPr>
          <a:xfrm>
            <a:off x="7948251" y="1997052"/>
            <a:ext cx="3998039" cy="0"/>
          </a:xfrm>
          <a:prstGeom prst="straightConnector1">
            <a:avLst/>
          </a:prstGeom>
          <a:noFill/>
          <a:ln w="9525" cap="flat" cmpd="sng">
            <a:solidFill>
              <a:srgbClr val="0064A0"/>
            </a:solidFill>
            <a:prstDash val="solid"/>
            <a:round/>
            <a:headEnd type="none" w="sm" len="sm"/>
            <a:tailEnd type="none" w="sm" len="sm"/>
          </a:ln>
        </p:spPr>
      </p:cxnSp>
      <p:cxnSp>
        <p:nvCxnSpPr>
          <p:cNvPr id="17" name="Google Shape;563;p9">
            <a:extLst>
              <a:ext uri="{FF2B5EF4-FFF2-40B4-BE49-F238E27FC236}">
                <a16:creationId xmlns:a16="http://schemas.microsoft.com/office/drawing/2014/main" xmlns="" id="{7C16B8BC-20FE-4C52-BDB8-49ACF0BCC361}"/>
              </a:ext>
            </a:extLst>
          </p:cNvPr>
          <p:cNvCxnSpPr/>
          <p:nvPr/>
        </p:nvCxnSpPr>
        <p:spPr>
          <a:xfrm>
            <a:off x="7924800" y="2971800"/>
            <a:ext cx="3998039" cy="0"/>
          </a:xfrm>
          <a:prstGeom prst="straightConnector1">
            <a:avLst/>
          </a:prstGeom>
          <a:noFill/>
          <a:ln w="9525" cap="flat" cmpd="sng">
            <a:solidFill>
              <a:srgbClr val="0064A0"/>
            </a:solidFill>
            <a:prstDash val="solid"/>
            <a:round/>
            <a:headEnd type="none" w="sm" len="sm"/>
            <a:tailEnd type="none" w="sm" len="sm"/>
          </a:ln>
        </p:spPr>
      </p:cxnSp>
      <p:cxnSp>
        <p:nvCxnSpPr>
          <p:cNvPr id="18" name="Google Shape;568;p9">
            <a:extLst>
              <a:ext uri="{FF2B5EF4-FFF2-40B4-BE49-F238E27FC236}">
                <a16:creationId xmlns:a16="http://schemas.microsoft.com/office/drawing/2014/main" xmlns="" id="{DBE72A07-EB08-49F8-B883-C5900958493B}"/>
              </a:ext>
            </a:extLst>
          </p:cNvPr>
          <p:cNvCxnSpPr/>
          <p:nvPr/>
        </p:nvCxnSpPr>
        <p:spPr>
          <a:xfrm>
            <a:off x="7948251" y="4199077"/>
            <a:ext cx="3998039" cy="0"/>
          </a:xfrm>
          <a:prstGeom prst="straightConnector1">
            <a:avLst/>
          </a:prstGeom>
          <a:noFill/>
          <a:ln w="9525" cap="flat" cmpd="sng">
            <a:solidFill>
              <a:srgbClr val="0064A0"/>
            </a:solidFill>
            <a:prstDash val="solid"/>
            <a:round/>
            <a:headEnd type="none" w="sm" len="sm"/>
            <a:tailEnd type="none" w="sm" len="sm"/>
          </a:ln>
        </p:spPr>
      </p:cxnSp>
      <p:cxnSp>
        <p:nvCxnSpPr>
          <p:cNvPr id="19" name="Google Shape;569;p9">
            <a:extLst>
              <a:ext uri="{FF2B5EF4-FFF2-40B4-BE49-F238E27FC236}">
                <a16:creationId xmlns:a16="http://schemas.microsoft.com/office/drawing/2014/main" xmlns="" id="{735B66CB-1FCC-4C49-8E46-F442B63A7101}"/>
              </a:ext>
            </a:extLst>
          </p:cNvPr>
          <p:cNvCxnSpPr/>
          <p:nvPr/>
        </p:nvCxnSpPr>
        <p:spPr>
          <a:xfrm>
            <a:off x="7948251" y="5320863"/>
            <a:ext cx="3998039" cy="0"/>
          </a:xfrm>
          <a:prstGeom prst="straightConnector1">
            <a:avLst/>
          </a:prstGeom>
          <a:noFill/>
          <a:ln w="9525" cap="flat" cmpd="sng">
            <a:solidFill>
              <a:srgbClr val="0064A0"/>
            </a:solidFill>
            <a:prstDash val="solid"/>
            <a:round/>
            <a:headEnd type="none" w="sm" len="sm"/>
            <a:tailEnd type="none" w="sm" len="sm"/>
          </a:ln>
        </p:spPr>
      </p:cxnSp>
      <p:sp>
        <p:nvSpPr>
          <p:cNvPr id="22" name="TextBox 21">
            <a:extLst>
              <a:ext uri="{FF2B5EF4-FFF2-40B4-BE49-F238E27FC236}">
                <a16:creationId xmlns:a16="http://schemas.microsoft.com/office/drawing/2014/main" xmlns="" id="{E8C67CAA-DB38-45BF-87E7-773F34A70C7D}"/>
              </a:ext>
            </a:extLst>
          </p:cNvPr>
          <p:cNvSpPr txBox="1"/>
          <p:nvPr/>
        </p:nvSpPr>
        <p:spPr>
          <a:xfrm>
            <a:off x="1524000" y="289837"/>
            <a:ext cx="7124426" cy="461665"/>
          </a:xfrm>
          <a:prstGeom prst="rect">
            <a:avLst/>
          </a:prstGeom>
          <a:noFill/>
        </p:spPr>
        <p:txBody>
          <a:bodyPr wrap="square">
            <a:spAutoFit/>
          </a:bodyPr>
          <a:lstStyle/>
          <a:p>
            <a:r>
              <a:rPr lang="en-US" sz="2400" b="1" dirty="0">
                <a:solidFill>
                  <a:schemeClr val="dk1"/>
                </a:solidFill>
                <a:latin typeface="Verdana"/>
                <a:ea typeface="Verdana"/>
                <a:cs typeface="Verdana"/>
                <a:sym typeface="Verdana"/>
              </a:rPr>
              <a:t>Autism Scenario – Interview Process</a:t>
            </a:r>
            <a:endParaRPr lang="en-IN" sz="2400" dirty="0"/>
          </a:p>
        </p:txBody>
      </p:sp>
    </p:spTree>
    <p:extLst>
      <p:ext uri="{BB962C8B-B14F-4D97-AF65-F5344CB8AC3E}">
        <p14:creationId xmlns:p14="http://schemas.microsoft.com/office/powerpoint/2010/main" val="1278154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ext Placeholder 2"/>
          <p:cNvSpPr>
            <a:spLocks noGrp="1"/>
          </p:cNvSpPr>
          <p:nvPr>
            <p:ph type="body" sz="quarter" idx="11"/>
          </p:nvPr>
        </p:nvSpPr>
        <p:spPr/>
        <p:txBody>
          <a:bodyPr/>
          <a:lstStyle/>
          <a:p>
            <a:endParaRPr lang="en-US" dirty="0"/>
          </a:p>
        </p:txBody>
      </p:sp>
      <p:sp>
        <p:nvSpPr>
          <p:cNvPr id="4" name="Title 3"/>
          <p:cNvSpPr>
            <a:spLocks noGrp="1"/>
          </p:cNvSpPr>
          <p:nvPr>
            <p:ph type="title"/>
          </p:nvPr>
        </p:nvSpPr>
        <p:spPr/>
        <p:txBody>
          <a:bodyPr/>
          <a:lstStyle/>
          <a:p>
            <a:endParaRPr lang="en-US"/>
          </a:p>
        </p:txBody>
      </p:sp>
      <p:sp>
        <p:nvSpPr>
          <p:cNvPr id="5" name="Google Shape;562;p9"/>
          <p:cNvSpPr/>
          <p:nvPr/>
        </p:nvSpPr>
        <p:spPr>
          <a:xfrm>
            <a:off x="7948251" y="964466"/>
            <a:ext cx="3998039" cy="5449911"/>
          </a:xfrm>
          <a:prstGeom prst="rect">
            <a:avLst/>
          </a:prstGeom>
          <a:noFill/>
          <a:ln w="25400" cap="flat" cmpd="sng">
            <a:solidFill>
              <a:srgbClr val="004A75"/>
            </a:solidFill>
            <a:prstDash val="solid"/>
            <a:round/>
            <a:headEnd type="none" w="sm" len="sm"/>
            <a:tailEnd type="none" w="sm" len="sm"/>
          </a:ln>
        </p:spPr>
        <p:txBody>
          <a:bodyPr spcFirstLastPara="1" wrap="square" lIns="121900" tIns="60933" rIns="121900" bIns="60933" anchor="ctr" anchorCtr="0">
            <a:noAutofit/>
          </a:bodyPr>
          <a:lstStyle/>
          <a:p>
            <a:pPr algn="ctr"/>
            <a:endParaRPr>
              <a:solidFill>
                <a:schemeClr val="lt1"/>
              </a:solidFill>
              <a:latin typeface="Verdana"/>
              <a:ea typeface="Verdana"/>
              <a:cs typeface="Verdana"/>
              <a:sym typeface="Verdana"/>
            </a:endParaRPr>
          </a:p>
        </p:txBody>
      </p:sp>
      <p:cxnSp>
        <p:nvCxnSpPr>
          <p:cNvPr id="6" name="Google Shape;563;p9"/>
          <p:cNvCxnSpPr/>
          <p:nvPr/>
        </p:nvCxnSpPr>
        <p:spPr>
          <a:xfrm>
            <a:off x="7948251" y="1997052"/>
            <a:ext cx="3998039" cy="0"/>
          </a:xfrm>
          <a:prstGeom prst="straightConnector1">
            <a:avLst/>
          </a:prstGeom>
          <a:noFill/>
          <a:ln w="9525" cap="flat" cmpd="sng">
            <a:solidFill>
              <a:srgbClr val="0064A0"/>
            </a:solidFill>
            <a:prstDash val="solid"/>
            <a:round/>
            <a:headEnd type="none" w="sm" len="sm"/>
            <a:tailEnd type="none" w="sm" len="sm"/>
          </a:ln>
        </p:spPr>
      </p:cxnSp>
      <p:pic>
        <p:nvPicPr>
          <p:cNvPr id="7" name="Google Shape;564;p9"/>
          <p:cNvPicPr preferRelativeResize="0"/>
          <p:nvPr/>
        </p:nvPicPr>
        <p:blipFill rotWithShape="1">
          <a:blip r:embed="rId2">
            <a:alphaModFix/>
          </a:blip>
          <a:srcRect/>
          <a:stretch/>
        </p:blipFill>
        <p:spPr>
          <a:xfrm>
            <a:off x="8142151" y="964467"/>
            <a:ext cx="720480" cy="720480"/>
          </a:xfrm>
          <a:prstGeom prst="rect">
            <a:avLst/>
          </a:prstGeom>
          <a:noFill/>
          <a:ln>
            <a:noFill/>
          </a:ln>
        </p:spPr>
      </p:pic>
      <p:sp>
        <p:nvSpPr>
          <p:cNvPr id="8" name="Google Shape;565;p9"/>
          <p:cNvSpPr txBox="1"/>
          <p:nvPr/>
        </p:nvSpPr>
        <p:spPr>
          <a:xfrm>
            <a:off x="8930656" y="1052868"/>
            <a:ext cx="2471189" cy="400055"/>
          </a:xfrm>
          <a:prstGeom prst="rect">
            <a:avLst/>
          </a:prstGeom>
          <a:noFill/>
          <a:ln>
            <a:noFill/>
          </a:ln>
        </p:spPr>
        <p:txBody>
          <a:bodyPr spcFirstLastPara="1" wrap="square" lIns="121900" tIns="60933" rIns="121900" bIns="60933" anchor="t" anchorCtr="0">
            <a:spAutoFit/>
          </a:bodyPr>
          <a:lstStyle/>
          <a:p>
            <a:r>
              <a:rPr lang="en-US" dirty="0">
                <a:solidFill>
                  <a:schemeClr val="dk1"/>
                </a:solidFill>
                <a:latin typeface="Verdana"/>
                <a:ea typeface="Verdana"/>
                <a:cs typeface="Verdana"/>
                <a:sym typeface="Verdana"/>
              </a:rPr>
              <a:t>Interview Schedule</a:t>
            </a:r>
            <a:endParaRPr sz="2400" dirty="0"/>
          </a:p>
        </p:txBody>
      </p:sp>
      <p:cxnSp>
        <p:nvCxnSpPr>
          <p:cNvPr id="9" name="Google Shape;566;p9"/>
          <p:cNvCxnSpPr/>
          <p:nvPr/>
        </p:nvCxnSpPr>
        <p:spPr>
          <a:xfrm>
            <a:off x="7948251" y="3094403"/>
            <a:ext cx="3998039" cy="0"/>
          </a:xfrm>
          <a:prstGeom prst="straightConnector1">
            <a:avLst/>
          </a:prstGeom>
          <a:noFill/>
          <a:ln w="9525" cap="flat" cmpd="sng">
            <a:solidFill>
              <a:srgbClr val="0064A0"/>
            </a:solidFill>
            <a:prstDash val="solid"/>
            <a:round/>
            <a:headEnd type="none" w="sm" len="sm"/>
            <a:tailEnd type="none" w="sm" len="sm"/>
          </a:ln>
        </p:spPr>
      </p:cxnSp>
      <p:pic>
        <p:nvPicPr>
          <p:cNvPr id="10" name="Google Shape;567;p9" descr="Heart">
            <a:hlinkClick r:id="" action="ppaction://hlinkshowjump?jump=nextslide"/>
          </p:cNvPr>
          <p:cNvPicPr preferRelativeResize="0"/>
          <p:nvPr/>
        </p:nvPicPr>
        <p:blipFill rotWithShape="1">
          <a:blip r:embed="rId3">
            <a:alphaModFix/>
          </a:blip>
          <a:srcRect/>
          <a:stretch/>
        </p:blipFill>
        <p:spPr>
          <a:xfrm>
            <a:off x="7962317" y="2075900"/>
            <a:ext cx="914400" cy="914400"/>
          </a:xfrm>
          <a:prstGeom prst="rect">
            <a:avLst/>
          </a:prstGeom>
          <a:noFill/>
          <a:ln>
            <a:noFill/>
          </a:ln>
        </p:spPr>
      </p:pic>
      <p:cxnSp>
        <p:nvCxnSpPr>
          <p:cNvPr id="11" name="Google Shape;568;p9"/>
          <p:cNvCxnSpPr/>
          <p:nvPr/>
        </p:nvCxnSpPr>
        <p:spPr>
          <a:xfrm>
            <a:off x="7948251" y="4199077"/>
            <a:ext cx="3998039" cy="0"/>
          </a:xfrm>
          <a:prstGeom prst="straightConnector1">
            <a:avLst/>
          </a:prstGeom>
          <a:noFill/>
          <a:ln w="9525" cap="flat" cmpd="sng">
            <a:solidFill>
              <a:srgbClr val="0064A0"/>
            </a:solidFill>
            <a:prstDash val="solid"/>
            <a:round/>
            <a:headEnd type="none" w="sm" len="sm"/>
            <a:tailEnd type="none" w="sm" len="sm"/>
          </a:ln>
        </p:spPr>
      </p:cxnSp>
      <p:cxnSp>
        <p:nvCxnSpPr>
          <p:cNvPr id="12" name="Google Shape;569;p9"/>
          <p:cNvCxnSpPr/>
          <p:nvPr/>
        </p:nvCxnSpPr>
        <p:spPr>
          <a:xfrm>
            <a:off x="7948251" y="5320863"/>
            <a:ext cx="3998039" cy="0"/>
          </a:xfrm>
          <a:prstGeom prst="straightConnector1">
            <a:avLst/>
          </a:prstGeom>
          <a:noFill/>
          <a:ln w="9525" cap="flat" cmpd="sng">
            <a:solidFill>
              <a:srgbClr val="0064A0"/>
            </a:solidFill>
            <a:prstDash val="solid"/>
            <a:round/>
            <a:headEnd type="none" w="sm" len="sm"/>
            <a:tailEnd type="none" w="sm" len="sm"/>
          </a:ln>
        </p:spPr>
      </p:cxnSp>
      <p:pic>
        <p:nvPicPr>
          <p:cNvPr id="13" name="Google Shape;570;p9"/>
          <p:cNvPicPr preferRelativeResize="0"/>
          <p:nvPr/>
        </p:nvPicPr>
        <p:blipFill rotWithShape="1">
          <a:blip r:embed="rId4">
            <a:alphaModFix/>
          </a:blip>
          <a:srcRect/>
          <a:stretch/>
        </p:blipFill>
        <p:spPr>
          <a:xfrm>
            <a:off x="8053006" y="3220016"/>
            <a:ext cx="809625" cy="857251"/>
          </a:xfrm>
          <a:prstGeom prst="rect">
            <a:avLst/>
          </a:prstGeom>
          <a:noFill/>
          <a:ln>
            <a:noFill/>
          </a:ln>
        </p:spPr>
      </p:pic>
      <p:sp>
        <p:nvSpPr>
          <p:cNvPr id="14" name="Google Shape;571;p9"/>
          <p:cNvSpPr txBox="1"/>
          <p:nvPr/>
        </p:nvSpPr>
        <p:spPr>
          <a:xfrm>
            <a:off x="9048113" y="3406509"/>
            <a:ext cx="2396969" cy="400055"/>
          </a:xfrm>
          <a:prstGeom prst="rect">
            <a:avLst/>
          </a:prstGeom>
          <a:noFill/>
          <a:ln>
            <a:noFill/>
          </a:ln>
        </p:spPr>
        <p:txBody>
          <a:bodyPr spcFirstLastPara="1" wrap="square" lIns="121900" tIns="60933" rIns="121900" bIns="60933" anchor="t" anchorCtr="0">
            <a:spAutoFit/>
          </a:bodyPr>
          <a:lstStyle/>
          <a:p>
            <a:r>
              <a:rPr lang="en-US">
                <a:solidFill>
                  <a:schemeClr val="dk1"/>
                </a:solidFill>
                <a:latin typeface="Verdana"/>
                <a:ea typeface="Verdana"/>
                <a:cs typeface="Verdana"/>
                <a:sym typeface="Verdana"/>
              </a:rPr>
              <a:t>Sensory Needs</a:t>
            </a:r>
            <a:endParaRPr sz="2400"/>
          </a:p>
        </p:txBody>
      </p:sp>
      <p:sp>
        <p:nvSpPr>
          <p:cNvPr id="15" name="Google Shape;572;p9">
            <a:hlinkClick r:id="" action="ppaction://hlinkshowjump?jump=nextslide"/>
          </p:cNvPr>
          <p:cNvSpPr txBox="1"/>
          <p:nvPr/>
        </p:nvSpPr>
        <p:spPr>
          <a:xfrm>
            <a:off x="8991607" y="4504375"/>
            <a:ext cx="2008243" cy="400055"/>
          </a:xfrm>
          <a:prstGeom prst="rect">
            <a:avLst/>
          </a:prstGeom>
          <a:noFill/>
          <a:ln>
            <a:noFill/>
          </a:ln>
        </p:spPr>
        <p:txBody>
          <a:bodyPr spcFirstLastPara="1" wrap="square" lIns="121900" tIns="60933" rIns="121900" bIns="60933" anchor="t" anchorCtr="0">
            <a:spAutoFit/>
          </a:bodyPr>
          <a:lstStyle/>
          <a:p>
            <a:r>
              <a:rPr lang="en-US" dirty="0">
                <a:solidFill>
                  <a:schemeClr val="dk1"/>
                </a:solidFill>
                <a:latin typeface="Verdana"/>
                <a:ea typeface="Verdana"/>
                <a:cs typeface="Verdana"/>
                <a:sym typeface="Verdana"/>
              </a:rPr>
              <a:t>Interview Topic</a:t>
            </a:r>
            <a:endParaRPr sz="2400" dirty="0"/>
          </a:p>
        </p:txBody>
      </p:sp>
      <p:pic>
        <p:nvPicPr>
          <p:cNvPr id="16" name="Google Shape;573;p9" descr="Female Profile"/>
          <p:cNvPicPr preferRelativeResize="0"/>
          <p:nvPr/>
        </p:nvPicPr>
        <p:blipFill rotWithShape="1">
          <a:blip r:embed="rId5">
            <a:alphaModFix/>
          </a:blip>
          <a:srcRect/>
          <a:stretch/>
        </p:blipFill>
        <p:spPr>
          <a:xfrm>
            <a:off x="7978829" y="5449019"/>
            <a:ext cx="775268" cy="775268"/>
          </a:xfrm>
          <a:prstGeom prst="rect">
            <a:avLst/>
          </a:prstGeom>
          <a:noFill/>
          <a:ln>
            <a:noFill/>
          </a:ln>
        </p:spPr>
      </p:pic>
      <p:pic>
        <p:nvPicPr>
          <p:cNvPr id="17" name="Google Shape;574;p9" descr="Help"/>
          <p:cNvPicPr preferRelativeResize="0"/>
          <p:nvPr/>
        </p:nvPicPr>
        <p:blipFill rotWithShape="1">
          <a:blip r:embed="rId6">
            <a:alphaModFix/>
          </a:blip>
          <a:srcRect/>
          <a:stretch/>
        </p:blipFill>
        <p:spPr>
          <a:xfrm>
            <a:off x="7242740" y="984395"/>
            <a:ext cx="540661" cy="540661"/>
          </a:xfrm>
          <a:prstGeom prst="rect">
            <a:avLst/>
          </a:prstGeom>
          <a:noFill/>
          <a:ln>
            <a:noFill/>
          </a:ln>
        </p:spPr>
      </p:pic>
      <p:sp>
        <p:nvSpPr>
          <p:cNvPr id="18" name="Google Shape;575;p9"/>
          <p:cNvSpPr txBox="1"/>
          <p:nvPr/>
        </p:nvSpPr>
        <p:spPr>
          <a:xfrm>
            <a:off x="1847979" y="2717043"/>
            <a:ext cx="1681367" cy="492388"/>
          </a:xfrm>
          <a:prstGeom prst="rect">
            <a:avLst/>
          </a:prstGeom>
          <a:noFill/>
          <a:ln>
            <a:noFill/>
          </a:ln>
        </p:spPr>
        <p:txBody>
          <a:bodyPr spcFirstLastPara="1" wrap="square" lIns="121900" tIns="60933" rIns="121900" bIns="60933" anchor="t" anchorCtr="0">
            <a:spAutoFit/>
          </a:bodyPr>
          <a:lstStyle/>
          <a:p>
            <a:r>
              <a:rPr lang="en-US" sz="2400">
                <a:solidFill>
                  <a:schemeClr val="lt1"/>
                </a:solidFill>
                <a:latin typeface="Verdana"/>
                <a:ea typeface="Verdana"/>
                <a:cs typeface="Verdana"/>
                <a:sym typeface="Verdana"/>
              </a:rPr>
              <a:t>Video </a:t>
            </a:r>
            <a:endParaRPr sz="2400"/>
          </a:p>
        </p:txBody>
      </p:sp>
      <p:sp>
        <p:nvSpPr>
          <p:cNvPr id="19" name="Google Shape;576;p9"/>
          <p:cNvSpPr txBox="1"/>
          <p:nvPr/>
        </p:nvSpPr>
        <p:spPr>
          <a:xfrm>
            <a:off x="3550025" y="2661960"/>
            <a:ext cx="1337268" cy="492388"/>
          </a:xfrm>
          <a:prstGeom prst="rect">
            <a:avLst/>
          </a:prstGeom>
          <a:noFill/>
          <a:ln>
            <a:noFill/>
          </a:ln>
        </p:spPr>
        <p:txBody>
          <a:bodyPr spcFirstLastPara="1" wrap="square" lIns="121900" tIns="60933" rIns="121900" bIns="60933" anchor="t" anchorCtr="0">
            <a:spAutoFit/>
          </a:bodyPr>
          <a:lstStyle/>
          <a:p>
            <a:r>
              <a:rPr lang="en-US" sz="2400">
                <a:solidFill>
                  <a:schemeClr val="lt1"/>
                </a:solidFill>
                <a:latin typeface="Verdana"/>
                <a:ea typeface="Verdana"/>
                <a:cs typeface="Verdana"/>
                <a:sym typeface="Verdana"/>
              </a:rPr>
              <a:t>Type</a:t>
            </a:r>
            <a:endParaRPr sz="2400"/>
          </a:p>
        </p:txBody>
      </p:sp>
      <p:sp>
        <p:nvSpPr>
          <p:cNvPr id="20" name="Google Shape;577;p9"/>
          <p:cNvSpPr txBox="1"/>
          <p:nvPr/>
        </p:nvSpPr>
        <p:spPr>
          <a:xfrm>
            <a:off x="2484269" y="3792428"/>
            <a:ext cx="1832548" cy="492388"/>
          </a:xfrm>
          <a:prstGeom prst="rect">
            <a:avLst/>
          </a:prstGeom>
          <a:noFill/>
          <a:ln>
            <a:noFill/>
          </a:ln>
        </p:spPr>
        <p:txBody>
          <a:bodyPr spcFirstLastPara="1" wrap="square" lIns="121900" tIns="60933" rIns="121900" bIns="60933" anchor="t" anchorCtr="0">
            <a:spAutoFit/>
          </a:bodyPr>
          <a:lstStyle/>
          <a:p>
            <a:r>
              <a:rPr lang="en-US" sz="2400">
                <a:solidFill>
                  <a:schemeClr val="lt1"/>
                </a:solidFill>
                <a:latin typeface="Verdana"/>
                <a:ea typeface="Verdana"/>
                <a:cs typeface="Verdana"/>
                <a:sym typeface="Verdana"/>
              </a:rPr>
              <a:t>Project</a:t>
            </a:r>
            <a:endParaRPr sz="2400"/>
          </a:p>
        </p:txBody>
      </p:sp>
      <p:pic>
        <p:nvPicPr>
          <p:cNvPr id="21" name="Google Shape;578;p9"/>
          <p:cNvPicPr preferRelativeResize="0"/>
          <p:nvPr/>
        </p:nvPicPr>
        <p:blipFill rotWithShape="1">
          <a:blip r:embed="rId7">
            <a:alphaModFix/>
          </a:blip>
          <a:srcRect/>
          <a:stretch/>
        </p:blipFill>
        <p:spPr>
          <a:xfrm>
            <a:off x="7998459" y="4248885"/>
            <a:ext cx="763143" cy="993131"/>
          </a:xfrm>
          <a:prstGeom prst="rect">
            <a:avLst/>
          </a:prstGeom>
          <a:noFill/>
          <a:ln>
            <a:noFill/>
          </a:ln>
        </p:spPr>
      </p:pic>
      <p:sp>
        <p:nvSpPr>
          <p:cNvPr id="22" name="Google Shape;579;p9"/>
          <p:cNvSpPr txBox="1"/>
          <p:nvPr/>
        </p:nvSpPr>
        <p:spPr>
          <a:xfrm>
            <a:off x="8730111" y="5502787"/>
            <a:ext cx="2579412" cy="677054"/>
          </a:xfrm>
          <a:prstGeom prst="rect">
            <a:avLst/>
          </a:prstGeom>
          <a:noFill/>
          <a:ln>
            <a:noFill/>
          </a:ln>
        </p:spPr>
        <p:txBody>
          <a:bodyPr spcFirstLastPara="1" wrap="square" lIns="121900" tIns="60933" rIns="121900" bIns="60933" anchor="t" anchorCtr="0">
            <a:spAutoFit/>
          </a:bodyPr>
          <a:lstStyle/>
          <a:p>
            <a:pPr algn="ctr"/>
            <a:r>
              <a:rPr lang="en-US">
                <a:solidFill>
                  <a:schemeClr val="dk1"/>
                </a:solidFill>
                <a:latin typeface="Verdana"/>
                <a:ea typeface="Verdana"/>
                <a:cs typeface="Verdana"/>
                <a:sym typeface="Verdana"/>
              </a:rPr>
              <a:t>Interviewer </a:t>
            </a:r>
            <a:endParaRPr sz="2400"/>
          </a:p>
          <a:p>
            <a:pPr algn="ctr"/>
            <a:r>
              <a:rPr lang="en-US">
                <a:solidFill>
                  <a:schemeClr val="dk1"/>
                </a:solidFill>
                <a:latin typeface="Verdana"/>
                <a:ea typeface="Verdana"/>
                <a:cs typeface="Verdana"/>
                <a:sym typeface="Verdana"/>
              </a:rPr>
              <a:t>Sonali Singh</a:t>
            </a:r>
            <a:endParaRPr sz="2400"/>
          </a:p>
        </p:txBody>
      </p:sp>
      <p:sp>
        <p:nvSpPr>
          <p:cNvPr id="23" name="Google Shape;580;p9"/>
          <p:cNvSpPr txBox="1"/>
          <p:nvPr/>
        </p:nvSpPr>
        <p:spPr>
          <a:xfrm>
            <a:off x="8795323" y="2322797"/>
            <a:ext cx="3019867" cy="410379"/>
          </a:xfrm>
          <a:prstGeom prst="rect">
            <a:avLst/>
          </a:prstGeom>
          <a:solidFill>
            <a:schemeClr val="lt2"/>
          </a:solidFill>
          <a:ln>
            <a:noFill/>
          </a:ln>
        </p:spPr>
        <p:txBody>
          <a:bodyPr spcFirstLastPara="1" wrap="square" lIns="121900" tIns="60933" rIns="121900" bIns="60933" anchor="t" anchorCtr="0">
            <a:spAutoFit/>
          </a:bodyPr>
          <a:lstStyle/>
          <a:p>
            <a:r>
              <a:rPr lang="en-US" sz="1867">
                <a:solidFill>
                  <a:schemeClr val="dk1"/>
                </a:solidFill>
                <a:latin typeface="Verdana"/>
                <a:ea typeface="Verdana"/>
                <a:cs typeface="Verdana"/>
                <a:sym typeface="Verdana"/>
              </a:rPr>
              <a:t>Interview Preference</a:t>
            </a:r>
            <a:endParaRPr sz="2400"/>
          </a:p>
        </p:txBody>
      </p:sp>
      <p:sp>
        <p:nvSpPr>
          <p:cNvPr id="24" name="Google Shape;581;p9"/>
          <p:cNvSpPr txBox="1"/>
          <p:nvPr/>
        </p:nvSpPr>
        <p:spPr>
          <a:xfrm>
            <a:off x="0" y="353811"/>
            <a:ext cx="11664000" cy="509885"/>
          </a:xfrm>
          <a:prstGeom prst="rect">
            <a:avLst/>
          </a:prstGeom>
          <a:noFill/>
          <a:ln>
            <a:noFill/>
          </a:ln>
        </p:spPr>
        <p:txBody>
          <a:bodyPr spcFirstLastPara="1" wrap="square" lIns="121900" tIns="60933" rIns="121900" bIns="60933" anchor="b" anchorCtr="0">
            <a:noAutofit/>
          </a:bodyPr>
          <a:lstStyle/>
          <a:p>
            <a:pPr>
              <a:buClr>
                <a:schemeClr val="dk1"/>
              </a:buClr>
              <a:buSzPts val="4500"/>
            </a:pPr>
            <a:r>
              <a:rPr lang="en-US" sz="6000" b="1" dirty="0">
                <a:solidFill>
                  <a:schemeClr val="dk1"/>
                </a:solidFill>
                <a:latin typeface="Verdana"/>
                <a:ea typeface="Verdana"/>
                <a:cs typeface="Verdana"/>
                <a:sym typeface="Verdana"/>
              </a:rPr>
              <a:t> </a:t>
            </a:r>
            <a:r>
              <a:rPr lang="en-US" sz="3733" b="1" dirty="0">
                <a:solidFill>
                  <a:schemeClr val="dk1"/>
                </a:solidFill>
                <a:latin typeface="Verdana"/>
                <a:ea typeface="Verdana"/>
                <a:cs typeface="Verdana"/>
                <a:sym typeface="Verdana"/>
              </a:rPr>
              <a:t>Autism Scenario – Interview Process</a:t>
            </a:r>
            <a:endParaRPr sz="6000" b="1" dirty="0">
              <a:solidFill>
                <a:schemeClr val="dk1"/>
              </a:solidFill>
              <a:latin typeface="Verdana"/>
              <a:ea typeface="Verdana"/>
              <a:cs typeface="Verdana"/>
              <a:sym typeface="Verdana"/>
            </a:endParaRPr>
          </a:p>
        </p:txBody>
      </p:sp>
      <p:pic>
        <p:nvPicPr>
          <p:cNvPr id="25" name="Google Shape;582;p9"/>
          <p:cNvPicPr preferRelativeResize="0"/>
          <p:nvPr/>
        </p:nvPicPr>
        <p:blipFill rotWithShape="1">
          <a:blip r:embed="rId8">
            <a:alphaModFix/>
          </a:blip>
          <a:srcRect/>
          <a:stretch/>
        </p:blipFill>
        <p:spPr>
          <a:xfrm>
            <a:off x="539350" y="1045805"/>
            <a:ext cx="500905" cy="566240"/>
          </a:xfrm>
          <a:prstGeom prst="rect">
            <a:avLst/>
          </a:prstGeom>
          <a:noFill/>
          <a:ln>
            <a:noFill/>
          </a:ln>
        </p:spPr>
      </p:pic>
      <p:cxnSp>
        <p:nvCxnSpPr>
          <p:cNvPr id="26" name="Google Shape;583;p9"/>
          <p:cNvCxnSpPr/>
          <p:nvPr/>
        </p:nvCxnSpPr>
        <p:spPr>
          <a:xfrm>
            <a:off x="157551" y="164637"/>
            <a:ext cx="11657639" cy="0"/>
          </a:xfrm>
          <a:prstGeom prst="straightConnector1">
            <a:avLst/>
          </a:prstGeom>
          <a:noFill/>
          <a:ln w="38100" cap="flat" cmpd="sng">
            <a:solidFill>
              <a:schemeClr val="accent2"/>
            </a:solidFill>
            <a:prstDash val="solid"/>
            <a:round/>
            <a:headEnd type="none" w="sm" len="sm"/>
            <a:tailEnd type="none" w="sm" len="sm"/>
          </a:ln>
          <a:effectLst>
            <a:outerShdw blurRad="40000" dist="23000" dir="5400000" rotWithShape="0">
              <a:srgbClr val="000000">
                <a:alpha val="34901"/>
              </a:srgbClr>
            </a:outerShdw>
          </a:effectLst>
        </p:spPr>
      </p:cxnSp>
      <p:sp>
        <p:nvSpPr>
          <p:cNvPr id="27" name="Google Shape;584;p9"/>
          <p:cNvSpPr/>
          <p:nvPr/>
        </p:nvSpPr>
        <p:spPr>
          <a:xfrm>
            <a:off x="314510" y="957141"/>
            <a:ext cx="7516708" cy="5449911"/>
          </a:xfrm>
          <a:prstGeom prst="rect">
            <a:avLst/>
          </a:prstGeom>
          <a:noFill/>
          <a:ln w="25400" cap="flat" cmpd="sng">
            <a:solidFill>
              <a:srgbClr val="004A75"/>
            </a:solidFill>
            <a:prstDash val="solid"/>
            <a:round/>
            <a:headEnd type="none" w="sm" len="sm"/>
            <a:tailEnd type="none" w="sm" len="sm"/>
          </a:ln>
        </p:spPr>
        <p:txBody>
          <a:bodyPr spcFirstLastPara="1" wrap="square" lIns="121900" tIns="60933" rIns="121900" bIns="60933" anchor="ctr" anchorCtr="0">
            <a:noAutofit/>
          </a:bodyPr>
          <a:lstStyle/>
          <a:p>
            <a:pPr algn="ctr"/>
            <a:endParaRPr>
              <a:solidFill>
                <a:schemeClr val="lt1"/>
              </a:solidFill>
              <a:latin typeface="Verdana"/>
              <a:ea typeface="Verdana"/>
              <a:cs typeface="Verdana"/>
              <a:sym typeface="Verdana"/>
            </a:endParaRPr>
          </a:p>
        </p:txBody>
      </p:sp>
      <p:cxnSp>
        <p:nvCxnSpPr>
          <p:cNvPr id="28" name="Google Shape;585;p9"/>
          <p:cNvCxnSpPr/>
          <p:nvPr/>
        </p:nvCxnSpPr>
        <p:spPr>
          <a:xfrm>
            <a:off x="277766" y="6693363"/>
            <a:ext cx="11657639" cy="0"/>
          </a:xfrm>
          <a:prstGeom prst="straightConnector1">
            <a:avLst/>
          </a:prstGeom>
          <a:noFill/>
          <a:ln w="38100" cap="flat" cmpd="sng">
            <a:solidFill>
              <a:schemeClr val="accent2"/>
            </a:solidFill>
            <a:prstDash val="solid"/>
            <a:round/>
            <a:headEnd type="none" w="sm" len="sm"/>
            <a:tailEnd type="none" w="sm" len="sm"/>
          </a:ln>
          <a:effectLst>
            <a:outerShdw blurRad="40000" dist="23000" dir="5400000" rotWithShape="0">
              <a:srgbClr val="000000">
                <a:alpha val="34901"/>
              </a:srgbClr>
            </a:outerShdw>
          </a:effectLst>
        </p:spPr>
      </p:cxnSp>
      <p:pic>
        <p:nvPicPr>
          <p:cNvPr id="29" name="Google Shape;586;p9" descr="Daily calendar"/>
          <p:cNvPicPr preferRelativeResize="0"/>
          <p:nvPr/>
        </p:nvPicPr>
        <p:blipFill rotWithShape="1">
          <a:blip r:embed="rId9">
            <a:alphaModFix/>
          </a:blip>
          <a:srcRect/>
          <a:stretch/>
        </p:blipFill>
        <p:spPr>
          <a:xfrm>
            <a:off x="3681315" y="1661047"/>
            <a:ext cx="666183" cy="666183"/>
          </a:xfrm>
          <a:prstGeom prst="rect">
            <a:avLst/>
          </a:prstGeom>
          <a:noFill/>
          <a:ln>
            <a:noFill/>
          </a:ln>
        </p:spPr>
      </p:pic>
      <p:graphicFrame>
        <p:nvGraphicFramePr>
          <p:cNvPr id="30" name="Google Shape;587;p9"/>
          <p:cNvGraphicFramePr/>
          <p:nvPr/>
        </p:nvGraphicFramePr>
        <p:xfrm>
          <a:off x="2240715" y="2769683"/>
          <a:ext cx="3855300" cy="2894599"/>
        </p:xfrm>
        <a:graphic>
          <a:graphicData uri="http://schemas.openxmlformats.org/drawingml/2006/table">
            <a:tbl>
              <a:tblPr firstRow="1" bandRow="1">
                <a:noFill/>
              </a:tblPr>
              <a:tblGrid>
                <a:gridCol w="981933">
                  <a:extLst>
                    <a:ext uri="{9D8B030D-6E8A-4147-A177-3AD203B41FA5}">
                      <a16:colId xmlns:a16="http://schemas.microsoft.com/office/drawing/2014/main" xmlns="" val="20000"/>
                    </a:ext>
                  </a:extLst>
                </a:gridCol>
                <a:gridCol w="1588267">
                  <a:extLst>
                    <a:ext uri="{9D8B030D-6E8A-4147-A177-3AD203B41FA5}">
                      <a16:colId xmlns:a16="http://schemas.microsoft.com/office/drawing/2014/main" xmlns="" val="20001"/>
                    </a:ext>
                  </a:extLst>
                </a:gridCol>
                <a:gridCol w="1285100">
                  <a:extLst>
                    <a:ext uri="{9D8B030D-6E8A-4147-A177-3AD203B41FA5}">
                      <a16:colId xmlns:a16="http://schemas.microsoft.com/office/drawing/2014/main" xmlns="" val="20002"/>
                    </a:ext>
                  </a:extLst>
                </a:gridCol>
              </a:tblGrid>
              <a:tr h="731533">
                <a:tc>
                  <a:txBody>
                    <a:bodyPr/>
                    <a:lstStyle/>
                    <a:p>
                      <a:pPr marL="0" marR="0" lvl="0" indent="0" algn="l" rtl="0">
                        <a:spcBef>
                          <a:spcPts val="0"/>
                        </a:spcBef>
                        <a:spcAft>
                          <a:spcPts val="0"/>
                        </a:spcAft>
                        <a:buNone/>
                      </a:pPr>
                      <a:endParaRPr sz="1900"/>
                    </a:p>
                  </a:txBody>
                  <a:tcPr marL="91433" marR="91433" marT="45733" marB="45733"/>
                </a:tc>
                <a:tc>
                  <a:txBody>
                    <a:bodyPr/>
                    <a:lstStyle/>
                    <a:p>
                      <a:pPr marL="0" marR="0" lvl="0" indent="0" algn="l" rtl="0">
                        <a:spcBef>
                          <a:spcPts val="0"/>
                        </a:spcBef>
                        <a:spcAft>
                          <a:spcPts val="0"/>
                        </a:spcAft>
                        <a:buNone/>
                      </a:pPr>
                      <a:endParaRPr sz="1900"/>
                    </a:p>
                  </a:txBody>
                  <a:tcPr marL="91433" marR="91433" marT="45733" marB="45733"/>
                </a:tc>
                <a:tc>
                  <a:txBody>
                    <a:bodyPr/>
                    <a:lstStyle/>
                    <a:p>
                      <a:pPr marL="0" marR="0" lvl="0" indent="0" algn="l" rtl="0">
                        <a:spcBef>
                          <a:spcPts val="0"/>
                        </a:spcBef>
                        <a:spcAft>
                          <a:spcPts val="0"/>
                        </a:spcAft>
                        <a:buNone/>
                      </a:pPr>
                      <a:endParaRPr sz="1500" dirty="0">
                        <a:solidFill>
                          <a:schemeClr val="dk1"/>
                        </a:solidFill>
                      </a:endParaRPr>
                    </a:p>
                    <a:p>
                      <a:pPr marL="0" marR="0" lvl="0" indent="0" algn="l" rtl="0">
                        <a:spcBef>
                          <a:spcPts val="0"/>
                        </a:spcBef>
                        <a:spcAft>
                          <a:spcPts val="0"/>
                        </a:spcAft>
                        <a:buNone/>
                      </a:pPr>
                      <a:r>
                        <a:rPr lang="en-US" sz="1500" dirty="0">
                          <a:solidFill>
                            <a:schemeClr val="dk1"/>
                          </a:solidFill>
                        </a:rPr>
                        <a:t>Breakfast</a:t>
                      </a:r>
                      <a:endParaRPr sz="2400" dirty="0"/>
                    </a:p>
                  </a:txBody>
                  <a:tcPr marL="91433" marR="91433" marT="45733" marB="45733"/>
                </a:tc>
                <a:extLst>
                  <a:ext uri="{0D108BD9-81ED-4DB2-BD59-A6C34878D82A}">
                    <a16:rowId xmlns:a16="http://schemas.microsoft.com/office/drawing/2014/main" xmlns="" val="10000"/>
                  </a:ext>
                </a:extLst>
              </a:tr>
              <a:tr h="762027">
                <a:tc>
                  <a:txBody>
                    <a:bodyPr/>
                    <a:lstStyle/>
                    <a:p>
                      <a:pPr marL="0" marR="0" lvl="0" indent="0" algn="l" rtl="0">
                        <a:spcBef>
                          <a:spcPts val="0"/>
                        </a:spcBef>
                        <a:spcAft>
                          <a:spcPts val="0"/>
                        </a:spcAft>
                        <a:buNone/>
                      </a:pPr>
                      <a:endParaRPr sz="1900"/>
                    </a:p>
                  </a:txBody>
                  <a:tcPr marL="91433" marR="91433" marT="45733" marB="45733"/>
                </a:tc>
                <a:tc>
                  <a:txBody>
                    <a:bodyPr/>
                    <a:lstStyle/>
                    <a:p>
                      <a:pPr marL="0" marR="0" lvl="0" indent="0" algn="l" rtl="0">
                        <a:spcBef>
                          <a:spcPts val="0"/>
                        </a:spcBef>
                        <a:spcAft>
                          <a:spcPts val="0"/>
                        </a:spcAft>
                        <a:buNone/>
                      </a:pPr>
                      <a:endParaRPr sz="1900" dirty="0"/>
                    </a:p>
                  </a:txBody>
                  <a:tcPr marL="91433" marR="91433" marT="45733" marB="45733"/>
                </a:tc>
                <a:tc>
                  <a:txBody>
                    <a:bodyPr/>
                    <a:lstStyle/>
                    <a:p>
                      <a:pPr marL="0" marR="0" lvl="0" indent="0" algn="l" rtl="0">
                        <a:spcBef>
                          <a:spcPts val="0"/>
                        </a:spcBef>
                        <a:spcAft>
                          <a:spcPts val="0"/>
                        </a:spcAft>
                        <a:buNone/>
                      </a:pPr>
                      <a:endParaRPr sz="1500" b="1">
                        <a:solidFill>
                          <a:schemeClr val="dk1"/>
                        </a:solidFill>
                      </a:endParaRPr>
                    </a:p>
                    <a:p>
                      <a:pPr marL="0" marR="0" lvl="0" indent="0" algn="l" rtl="0">
                        <a:spcBef>
                          <a:spcPts val="0"/>
                        </a:spcBef>
                        <a:spcAft>
                          <a:spcPts val="0"/>
                        </a:spcAft>
                        <a:buNone/>
                      </a:pPr>
                      <a:r>
                        <a:rPr lang="en-US" sz="1500" b="1">
                          <a:solidFill>
                            <a:schemeClr val="dk1"/>
                          </a:solidFill>
                        </a:rPr>
                        <a:t>Games Practice</a:t>
                      </a:r>
                      <a:endParaRPr sz="2400"/>
                    </a:p>
                  </a:txBody>
                  <a:tcPr marL="91433" marR="91433" marT="45733" marB="45733"/>
                </a:tc>
                <a:extLst>
                  <a:ext uri="{0D108BD9-81ED-4DB2-BD59-A6C34878D82A}">
                    <a16:rowId xmlns:a16="http://schemas.microsoft.com/office/drawing/2014/main" xmlns="" val="10001"/>
                  </a:ext>
                </a:extLst>
              </a:tr>
              <a:tr h="654267">
                <a:tc>
                  <a:txBody>
                    <a:bodyPr/>
                    <a:lstStyle/>
                    <a:p>
                      <a:pPr marL="0" marR="0" lvl="0" indent="0" algn="l" rtl="0">
                        <a:spcBef>
                          <a:spcPts val="0"/>
                        </a:spcBef>
                        <a:spcAft>
                          <a:spcPts val="0"/>
                        </a:spcAft>
                        <a:buNone/>
                      </a:pPr>
                      <a:endParaRPr sz="1900"/>
                    </a:p>
                  </a:txBody>
                  <a:tcPr marL="91433" marR="91433" marT="45733" marB="45733"/>
                </a:tc>
                <a:tc>
                  <a:txBody>
                    <a:bodyPr/>
                    <a:lstStyle/>
                    <a:p>
                      <a:pPr marL="0" marR="0" lvl="0" indent="0" algn="l" rtl="0">
                        <a:spcBef>
                          <a:spcPts val="0"/>
                        </a:spcBef>
                        <a:spcAft>
                          <a:spcPts val="0"/>
                        </a:spcAft>
                        <a:buNone/>
                      </a:pPr>
                      <a:endParaRPr sz="1900" dirty="0"/>
                    </a:p>
                  </a:txBody>
                  <a:tcPr marL="91433" marR="91433" marT="45733" marB="45733"/>
                </a:tc>
                <a:tc>
                  <a:txBody>
                    <a:bodyPr/>
                    <a:lstStyle/>
                    <a:p>
                      <a:pPr marL="0" marR="0" lvl="0" indent="0" algn="l" rtl="0">
                        <a:spcBef>
                          <a:spcPts val="0"/>
                        </a:spcBef>
                        <a:spcAft>
                          <a:spcPts val="0"/>
                        </a:spcAft>
                        <a:buNone/>
                      </a:pPr>
                      <a:endParaRPr sz="1500" dirty="0">
                        <a:solidFill>
                          <a:schemeClr val="dk1"/>
                        </a:solidFill>
                      </a:endParaRPr>
                    </a:p>
                    <a:p>
                      <a:pPr marL="0" marR="0" lvl="0" indent="0" algn="l" rtl="0">
                        <a:spcBef>
                          <a:spcPts val="0"/>
                        </a:spcBef>
                        <a:spcAft>
                          <a:spcPts val="0"/>
                        </a:spcAft>
                        <a:buNone/>
                      </a:pPr>
                      <a:r>
                        <a:rPr lang="en-US" sz="1500" b="1" dirty="0">
                          <a:solidFill>
                            <a:schemeClr val="dk1"/>
                          </a:solidFill>
                        </a:rPr>
                        <a:t>Lunch</a:t>
                      </a:r>
                      <a:endParaRPr sz="2400" dirty="0"/>
                    </a:p>
                  </a:txBody>
                  <a:tcPr marL="91433" marR="91433" marT="45733" marB="45733"/>
                </a:tc>
                <a:extLst>
                  <a:ext uri="{0D108BD9-81ED-4DB2-BD59-A6C34878D82A}">
                    <a16:rowId xmlns:a16="http://schemas.microsoft.com/office/drawing/2014/main" xmlns="" val="10002"/>
                  </a:ext>
                </a:extLst>
              </a:tr>
              <a:tr h="731533">
                <a:tc>
                  <a:txBody>
                    <a:bodyPr/>
                    <a:lstStyle/>
                    <a:p>
                      <a:pPr marL="0" marR="0" lvl="0" indent="0" algn="l" rtl="0">
                        <a:spcBef>
                          <a:spcPts val="0"/>
                        </a:spcBef>
                        <a:spcAft>
                          <a:spcPts val="0"/>
                        </a:spcAft>
                        <a:buNone/>
                      </a:pPr>
                      <a:endParaRPr sz="1900"/>
                    </a:p>
                  </a:txBody>
                  <a:tcPr marL="91433" marR="91433" marT="45733" marB="45733"/>
                </a:tc>
                <a:tc>
                  <a:txBody>
                    <a:bodyPr/>
                    <a:lstStyle/>
                    <a:p>
                      <a:pPr marL="0" marR="0" lvl="0" indent="0" algn="l" rtl="0">
                        <a:spcBef>
                          <a:spcPts val="0"/>
                        </a:spcBef>
                        <a:spcAft>
                          <a:spcPts val="0"/>
                        </a:spcAft>
                        <a:buNone/>
                      </a:pPr>
                      <a:endParaRPr sz="1900"/>
                    </a:p>
                  </a:txBody>
                  <a:tcPr marL="91433" marR="91433" marT="45733" marB="45733"/>
                </a:tc>
                <a:tc>
                  <a:txBody>
                    <a:bodyPr/>
                    <a:lstStyle/>
                    <a:p>
                      <a:pPr marL="0" marR="0" lvl="0" indent="0" algn="l" rtl="0">
                        <a:spcBef>
                          <a:spcPts val="0"/>
                        </a:spcBef>
                        <a:spcAft>
                          <a:spcPts val="0"/>
                        </a:spcAft>
                        <a:buNone/>
                      </a:pPr>
                      <a:endParaRPr sz="1500" dirty="0">
                        <a:solidFill>
                          <a:schemeClr val="dk1"/>
                        </a:solidFill>
                      </a:endParaRPr>
                    </a:p>
                    <a:p>
                      <a:pPr marL="0" marR="0" lvl="0" indent="0" algn="l" rtl="0">
                        <a:spcBef>
                          <a:spcPts val="0"/>
                        </a:spcBef>
                        <a:spcAft>
                          <a:spcPts val="0"/>
                        </a:spcAft>
                        <a:buNone/>
                      </a:pPr>
                      <a:r>
                        <a:rPr lang="en-US" sz="1500" b="1" dirty="0">
                          <a:solidFill>
                            <a:schemeClr val="dk1"/>
                          </a:solidFill>
                        </a:rPr>
                        <a:t>Interview</a:t>
                      </a:r>
                      <a:endParaRPr sz="2400" dirty="0"/>
                    </a:p>
                  </a:txBody>
                  <a:tcPr marL="91433" marR="91433" marT="45733" marB="45733"/>
                </a:tc>
                <a:extLst>
                  <a:ext uri="{0D108BD9-81ED-4DB2-BD59-A6C34878D82A}">
                    <a16:rowId xmlns:a16="http://schemas.microsoft.com/office/drawing/2014/main" xmlns="" val="10003"/>
                  </a:ext>
                </a:extLst>
              </a:tr>
            </a:tbl>
          </a:graphicData>
        </a:graphic>
      </p:graphicFrame>
      <p:pic>
        <p:nvPicPr>
          <p:cNvPr id="31" name="Google Shape;588;p9" descr="Clock"/>
          <p:cNvPicPr preferRelativeResize="0"/>
          <p:nvPr/>
        </p:nvPicPr>
        <p:blipFill rotWithShape="1">
          <a:blip r:embed="rId10">
            <a:alphaModFix/>
          </a:blip>
          <a:srcRect/>
          <a:stretch/>
        </p:blipFill>
        <p:spPr>
          <a:xfrm>
            <a:off x="2492952" y="2898259"/>
            <a:ext cx="634104" cy="388035"/>
          </a:xfrm>
          <a:prstGeom prst="rect">
            <a:avLst/>
          </a:prstGeom>
          <a:noFill/>
          <a:ln>
            <a:noFill/>
          </a:ln>
        </p:spPr>
      </p:pic>
      <p:pic>
        <p:nvPicPr>
          <p:cNvPr id="32" name="Google Shape;589;p9" descr="Cake slice"/>
          <p:cNvPicPr preferRelativeResize="0"/>
          <p:nvPr/>
        </p:nvPicPr>
        <p:blipFill rotWithShape="1">
          <a:blip r:embed="rId11">
            <a:alphaModFix/>
          </a:blip>
          <a:srcRect/>
          <a:stretch/>
        </p:blipFill>
        <p:spPr>
          <a:xfrm>
            <a:off x="3450763" y="2898257"/>
            <a:ext cx="634103" cy="457200"/>
          </a:xfrm>
          <a:prstGeom prst="rect">
            <a:avLst/>
          </a:prstGeom>
          <a:noFill/>
          <a:ln>
            <a:noFill/>
          </a:ln>
        </p:spPr>
      </p:pic>
      <p:pic>
        <p:nvPicPr>
          <p:cNvPr id="33" name="Google Shape;590;p9" descr="Clock"/>
          <p:cNvPicPr preferRelativeResize="0"/>
          <p:nvPr/>
        </p:nvPicPr>
        <p:blipFill rotWithShape="1">
          <a:blip r:embed="rId10">
            <a:alphaModFix/>
          </a:blip>
          <a:srcRect/>
          <a:stretch/>
        </p:blipFill>
        <p:spPr>
          <a:xfrm>
            <a:off x="2469207" y="3601144"/>
            <a:ext cx="634104" cy="388035"/>
          </a:xfrm>
          <a:prstGeom prst="rect">
            <a:avLst/>
          </a:prstGeom>
          <a:noFill/>
          <a:ln>
            <a:noFill/>
          </a:ln>
        </p:spPr>
      </p:pic>
      <p:pic>
        <p:nvPicPr>
          <p:cNvPr id="34" name="Google Shape;591;p9" descr="Clock"/>
          <p:cNvPicPr preferRelativeResize="0"/>
          <p:nvPr/>
        </p:nvPicPr>
        <p:blipFill rotWithShape="1">
          <a:blip r:embed="rId10">
            <a:alphaModFix/>
          </a:blip>
          <a:srcRect/>
          <a:stretch/>
        </p:blipFill>
        <p:spPr>
          <a:xfrm>
            <a:off x="2462647" y="4282137"/>
            <a:ext cx="634104" cy="388035"/>
          </a:xfrm>
          <a:prstGeom prst="rect">
            <a:avLst/>
          </a:prstGeom>
          <a:noFill/>
          <a:ln>
            <a:noFill/>
          </a:ln>
        </p:spPr>
      </p:pic>
      <p:pic>
        <p:nvPicPr>
          <p:cNvPr id="35" name="Google Shape;592;p9" descr="Clock"/>
          <p:cNvPicPr preferRelativeResize="0"/>
          <p:nvPr/>
        </p:nvPicPr>
        <p:blipFill rotWithShape="1">
          <a:blip r:embed="rId10">
            <a:alphaModFix/>
          </a:blip>
          <a:srcRect/>
          <a:stretch/>
        </p:blipFill>
        <p:spPr>
          <a:xfrm>
            <a:off x="2484268" y="4956484"/>
            <a:ext cx="634104" cy="388035"/>
          </a:xfrm>
          <a:prstGeom prst="rect">
            <a:avLst/>
          </a:prstGeom>
          <a:noFill/>
          <a:ln>
            <a:noFill/>
          </a:ln>
        </p:spPr>
      </p:pic>
      <p:pic>
        <p:nvPicPr>
          <p:cNvPr id="36" name="Google Shape;593;p9" descr="Burger and drink"/>
          <p:cNvPicPr preferRelativeResize="0"/>
          <p:nvPr/>
        </p:nvPicPr>
        <p:blipFill rotWithShape="1">
          <a:blip r:embed="rId12">
            <a:alphaModFix/>
          </a:blip>
          <a:srcRect/>
          <a:stretch/>
        </p:blipFill>
        <p:spPr>
          <a:xfrm>
            <a:off x="3434696" y="4179277"/>
            <a:ext cx="714424" cy="515113"/>
          </a:xfrm>
          <a:prstGeom prst="rect">
            <a:avLst/>
          </a:prstGeom>
          <a:noFill/>
          <a:ln>
            <a:noFill/>
          </a:ln>
        </p:spPr>
      </p:pic>
      <p:sp>
        <p:nvSpPr>
          <p:cNvPr id="37" name="Google Shape;594;p9"/>
          <p:cNvSpPr txBox="1"/>
          <p:nvPr/>
        </p:nvSpPr>
        <p:spPr>
          <a:xfrm>
            <a:off x="3174521" y="2334492"/>
            <a:ext cx="1679775" cy="400055"/>
          </a:xfrm>
          <a:prstGeom prst="rect">
            <a:avLst/>
          </a:prstGeom>
          <a:noFill/>
          <a:ln>
            <a:noFill/>
          </a:ln>
        </p:spPr>
        <p:txBody>
          <a:bodyPr spcFirstLastPara="1" wrap="square" lIns="121900" tIns="60933" rIns="121900" bIns="60933" anchor="t" anchorCtr="0">
            <a:spAutoFit/>
          </a:bodyPr>
          <a:lstStyle/>
          <a:p>
            <a:r>
              <a:rPr lang="en-US" dirty="0">
                <a:solidFill>
                  <a:schemeClr val="dk1"/>
                </a:solidFill>
                <a:latin typeface="Verdana"/>
                <a:ea typeface="Verdana"/>
                <a:cs typeface="Verdana"/>
                <a:sym typeface="Verdana"/>
              </a:rPr>
              <a:t>    4 Oct</a:t>
            </a:r>
            <a:endParaRPr sz="2400" dirty="0"/>
          </a:p>
        </p:txBody>
      </p:sp>
      <p:pic>
        <p:nvPicPr>
          <p:cNvPr id="38" name="Google Shape;595;p9" descr="Puzzle"/>
          <p:cNvPicPr preferRelativeResize="0"/>
          <p:nvPr/>
        </p:nvPicPr>
        <p:blipFill rotWithShape="1">
          <a:blip r:embed="rId13">
            <a:alphaModFix/>
          </a:blip>
          <a:srcRect/>
          <a:stretch/>
        </p:blipFill>
        <p:spPr>
          <a:xfrm>
            <a:off x="3392844" y="3538062"/>
            <a:ext cx="714424" cy="515113"/>
          </a:xfrm>
          <a:prstGeom prst="rect">
            <a:avLst/>
          </a:prstGeom>
          <a:noFill/>
          <a:ln>
            <a:noFill/>
          </a:ln>
        </p:spPr>
      </p:pic>
      <p:pic>
        <p:nvPicPr>
          <p:cNvPr id="39" name="Google Shape;596;p9">
            <a:hlinkClick r:id="rId14" action="ppaction://hlinksldjump"/>
          </p:cNvPr>
          <p:cNvPicPr preferRelativeResize="0"/>
          <p:nvPr/>
        </p:nvPicPr>
        <p:blipFill rotWithShape="1">
          <a:blip r:embed="rId2">
            <a:alphaModFix/>
          </a:blip>
          <a:srcRect/>
          <a:stretch/>
        </p:blipFill>
        <p:spPr>
          <a:xfrm>
            <a:off x="3534253" y="4942745"/>
            <a:ext cx="634104" cy="457201"/>
          </a:xfrm>
          <a:prstGeom prst="rect">
            <a:avLst/>
          </a:prstGeom>
          <a:noFill/>
          <a:ln>
            <a:noFill/>
          </a:ln>
        </p:spPr>
      </p:pic>
      <p:cxnSp>
        <p:nvCxnSpPr>
          <p:cNvPr id="40" name="Google Shape;597;p9"/>
          <p:cNvCxnSpPr/>
          <p:nvPr/>
        </p:nvCxnSpPr>
        <p:spPr>
          <a:xfrm>
            <a:off x="2056123" y="4727132"/>
            <a:ext cx="4224469" cy="0"/>
          </a:xfrm>
          <a:prstGeom prst="straightConnector1">
            <a:avLst/>
          </a:prstGeom>
          <a:noFill/>
          <a:ln w="9525" cap="flat" cmpd="sng">
            <a:solidFill>
              <a:srgbClr val="FF0000"/>
            </a:solidFill>
            <a:prstDash val="solid"/>
            <a:round/>
            <a:headEnd type="none" w="sm" len="sm"/>
            <a:tailEnd type="none" w="sm" len="sm"/>
          </a:ln>
        </p:spPr>
      </p:cxnSp>
      <p:sp>
        <p:nvSpPr>
          <p:cNvPr id="41" name="Google Shape;598;p9"/>
          <p:cNvSpPr txBox="1"/>
          <p:nvPr/>
        </p:nvSpPr>
        <p:spPr>
          <a:xfrm>
            <a:off x="980598" y="1087895"/>
            <a:ext cx="3483221" cy="400055"/>
          </a:xfrm>
          <a:prstGeom prst="rect">
            <a:avLst/>
          </a:prstGeom>
          <a:noFill/>
          <a:ln>
            <a:noFill/>
          </a:ln>
        </p:spPr>
        <p:txBody>
          <a:bodyPr spcFirstLastPara="1" wrap="square" lIns="121900" tIns="60933" rIns="121900" bIns="60933" anchor="t" anchorCtr="0">
            <a:spAutoFit/>
          </a:bodyPr>
          <a:lstStyle/>
          <a:p>
            <a:r>
              <a:rPr lang="en-US" b="1">
                <a:solidFill>
                  <a:schemeClr val="dk1"/>
                </a:solidFill>
                <a:latin typeface="Verdana"/>
                <a:ea typeface="Verdana"/>
                <a:cs typeface="Verdana"/>
                <a:sym typeface="Verdana"/>
              </a:rPr>
              <a:t>Ashish’s Visual Calendar</a:t>
            </a:r>
            <a:endParaRPr sz="2400"/>
          </a:p>
        </p:txBody>
      </p:sp>
    </p:spTree>
    <p:extLst>
      <p:ext uri="{BB962C8B-B14F-4D97-AF65-F5344CB8AC3E}">
        <p14:creationId xmlns:p14="http://schemas.microsoft.com/office/powerpoint/2010/main" val="1415494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10"/>
          <p:cNvSpPr/>
          <p:nvPr/>
        </p:nvSpPr>
        <p:spPr>
          <a:xfrm>
            <a:off x="8090872" y="365766"/>
            <a:ext cx="3971992" cy="4945781"/>
          </a:xfrm>
          <a:prstGeom prst="rect">
            <a:avLst/>
          </a:prstGeom>
          <a:noFill/>
          <a:ln w="25400" cap="flat" cmpd="sng">
            <a:solidFill>
              <a:srgbClr val="004A75"/>
            </a:solidFill>
            <a:prstDash val="solid"/>
            <a:round/>
            <a:headEnd type="none" w="sm" len="sm"/>
            <a:tailEnd type="none" w="sm" len="sm"/>
          </a:ln>
        </p:spPr>
        <p:txBody>
          <a:bodyPr spcFirstLastPara="1" wrap="square" lIns="121900" tIns="60933" rIns="121900" bIns="60933" anchor="ctr" anchorCtr="0">
            <a:noAutofit/>
          </a:bodyPr>
          <a:lstStyle/>
          <a:p>
            <a:pPr algn="ctr"/>
            <a:endParaRPr>
              <a:solidFill>
                <a:schemeClr val="lt1"/>
              </a:solidFill>
              <a:latin typeface="Verdana"/>
              <a:ea typeface="Verdana"/>
              <a:cs typeface="Verdana"/>
              <a:sym typeface="Verdana"/>
            </a:endParaRPr>
          </a:p>
        </p:txBody>
      </p:sp>
      <p:cxnSp>
        <p:nvCxnSpPr>
          <p:cNvPr id="604" name="Google Shape;604;p10"/>
          <p:cNvCxnSpPr/>
          <p:nvPr/>
        </p:nvCxnSpPr>
        <p:spPr>
          <a:xfrm>
            <a:off x="8090872" y="1486816"/>
            <a:ext cx="3955920" cy="0"/>
          </a:xfrm>
          <a:prstGeom prst="straightConnector1">
            <a:avLst/>
          </a:prstGeom>
          <a:noFill/>
          <a:ln w="9525" cap="flat" cmpd="sng">
            <a:solidFill>
              <a:srgbClr val="0064A0"/>
            </a:solidFill>
            <a:prstDash val="solid"/>
            <a:round/>
            <a:headEnd type="none" w="sm" len="sm"/>
            <a:tailEnd type="none" w="sm" len="sm"/>
          </a:ln>
        </p:spPr>
      </p:cxnSp>
      <p:sp>
        <p:nvSpPr>
          <p:cNvPr id="605" name="Google Shape;605;p10"/>
          <p:cNvSpPr txBox="1"/>
          <p:nvPr/>
        </p:nvSpPr>
        <p:spPr>
          <a:xfrm>
            <a:off x="8672571" y="577786"/>
            <a:ext cx="3347499" cy="677054"/>
          </a:xfrm>
          <a:prstGeom prst="rect">
            <a:avLst/>
          </a:prstGeom>
          <a:noFill/>
          <a:ln>
            <a:noFill/>
          </a:ln>
        </p:spPr>
        <p:txBody>
          <a:bodyPr spcFirstLastPara="1" wrap="square" lIns="121900" tIns="60933" rIns="121900" bIns="60933" anchor="t" anchorCtr="0">
            <a:spAutoFit/>
          </a:bodyPr>
          <a:lstStyle/>
          <a:p>
            <a:r>
              <a:rPr lang="en-US" b="1">
                <a:solidFill>
                  <a:schemeClr val="dk1"/>
                </a:solidFill>
                <a:latin typeface="Verdana"/>
                <a:ea typeface="Verdana"/>
                <a:cs typeface="Verdana"/>
                <a:sym typeface="Verdana"/>
              </a:rPr>
              <a:t>    Gamified Assessment</a:t>
            </a:r>
            <a:br>
              <a:rPr lang="en-US" b="1">
                <a:solidFill>
                  <a:schemeClr val="dk1"/>
                </a:solidFill>
                <a:latin typeface="Verdana"/>
                <a:ea typeface="Verdana"/>
                <a:cs typeface="Verdana"/>
                <a:sym typeface="Verdana"/>
              </a:rPr>
            </a:br>
            <a:r>
              <a:rPr lang="en-US" b="1">
                <a:solidFill>
                  <a:schemeClr val="dk1"/>
                </a:solidFill>
                <a:latin typeface="Verdana"/>
                <a:ea typeface="Verdana"/>
                <a:cs typeface="Verdana"/>
                <a:sym typeface="Verdana"/>
              </a:rPr>
              <a:t>               Topics </a:t>
            </a:r>
            <a:endParaRPr sz="2400"/>
          </a:p>
        </p:txBody>
      </p:sp>
      <p:cxnSp>
        <p:nvCxnSpPr>
          <p:cNvPr id="606" name="Google Shape;606;p10"/>
          <p:cNvCxnSpPr/>
          <p:nvPr/>
        </p:nvCxnSpPr>
        <p:spPr>
          <a:xfrm>
            <a:off x="8090872" y="2615886"/>
            <a:ext cx="3929352" cy="27465"/>
          </a:xfrm>
          <a:prstGeom prst="straightConnector1">
            <a:avLst/>
          </a:prstGeom>
          <a:noFill/>
          <a:ln w="9525" cap="flat" cmpd="sng">
            <a:solidFill>
              <a:srgbClr val="0064A0"/>
            </a:solidFill>
            <a:prstDash val="solid"/>
            <a:round/>
            <a:headEnd type="none" w="sm" len="sm"/>
            <a:tailEnd type="none" w="sm" len="sm"/>
          </a:ln>
        </p:spPr>
      </p:cxnSp>
      <p:sp>
        <p:nvSpPr>
          <p:cNvPr id="607" name="Google Shape;607;p10"/>
          <p:cNvSpPr txBox="1"/>
          <p:nvPr/>
        </p:nvSpPr>
        <p:spPr>
          <a:xfrm>
            <a:off x="8116884" y="1509021"/>
            <a:ext cx="3951309" cy="1144751"/>
          </a:xfrm>
          <a:prstGeom prst="rect">
            <a:avLst/>
          </a:prstGeom>
          <a:noFill/>
          <a:ln w="25400" cap="flat" cmpd="sng">
            <a:solidFill>
              <a:schemeClr val="accent6"/>
            </a:solidFill>
            <a:prstDash val="solid"/>
            <a:round/>
            <a:headEnd type="none" w="sm" len="sm"/>
            <a:tailEnd type="none" w="sm" len="sm"/>
          </a:ln>
        </p:spPr>
        <p:txBody>
          <a:bodyPr spcFirstLastPara="1" wrap="square" lIns="121900" tIns="60933" rIns="121900" bIns="60933" anchor="ctr" anchorCtr="0">
            <a:noAutofit/>
          </a:bodyPr>
          <a:lstStyle/>
          <a:p>
            <a:pPr algn="ctr"/>
            <a:r>
              <a:rPr lang="en-US" b="1">
                <a:solidFill>
                  <a:schemeClr val="dk1"/>
                </a:solidFill>
                <a:latin typeface="Verdana"/>
                <a:ea typeface="Verdana"/>
                <a:cs typeface="Verdana"/>
                <a:sym typeface="Verdana"/>
              </a:rPr>
              <a:t>Shape Spinner</a:t>
            </a:r>
            <a:endParaRPr sz="2400"/>
          </a:p>
        </p:txBody>
      </p:sp>
      <p:pic>
        <p:nvPicPr>
          <p:cNvPr id="608" name="Google Shape;608;p10" descr="Help"/>
          <p:cNvPicPr preferRelativeResize="0"/>
          <p:nvPr/>
        </p:nvPicPr>
        <p:blipFill rotWithShape="1">
          <a:blip r:embed="rId3">
            <a:alphaModFix/>
          </a:blip>
          <a:srcRect/>
          <a:stretch/>
        </p:blipFill>
        <p:spPr>
          <a:xfrm>
            <a:off x="7249159" y="213958"/>
            <a:ext cx="612557" cy="612557"/>
          </a:xfrm>
          <a:prstGeom prst="rect">
            <a:avLst/>
          </a:prstGeom>
          <a:noFill/>
          <a:ln>
            <a:noFill/>
          </a:ln>
        </p:spPr>
      </p:pic>
      <p:cxnSp>
        <p:nvCxnSpPr>
          <p:cNvPr id="609" name="Google Shape;609;p10"/>
          <p:cNvCxnSpPr/>
          <p:nvPr/>
        </p:nvCxnSpPr>
        <p:spPr>
          <a:xfrm>
            <a:off x="8090872" y="3652323"/>
            <a:ext cx="3955920" cy="0"/>
          </a:xfrm>
          <a:prstGeom prst="straightConnector1">
            <a:avLst/>
          </a:prstGeom>
          <a:noFill/>
          <a:ln w="9525" cap="flat" cmpd="sng">
            <a:solidFill>
              <a:srgbClr val="0064A0"/>
            </a:solidFill>
            <a:prstDash val="solid"/>
            <a:round/>
            <a:headEnd type="none" w="sm" len="sm"/>
            <a:tailEnd type="none" w="sm" len="sm"/>
          </a:ln>
        </p:spPr>
      </p:cxnSp>
      <p:cxnSp>
        <p:nvCxnSpPr>
          <p:cNvPr id="610" name="Google Shape;610;p10"/>
          <p:cNvCxnSpPr/>
          <p:nvPr/>
        </p:nvCxnSpPr>
        <p:spPr>
          <a:xfrm>
            <a:off x="7916594" y="5311551"/>
            <a:ext cx="3840481" cy="0"/>
          </a:xfrm>
          <a:prstGeom prst="straightConnector1">
            <a:avLst/>
          </a:prstGeom>
          <a:noFill/>
          <a:ln w="9525" cap="flat" cmpd="sng">
            <a:solidFill>
              <a:srgbClr val="0064A0"/>
            </a:solidFill>
            <a:prstDash val="solid"/>
            <a:round/>
            <a:headEnd type="none" w="sm" len="sm"/>
            <a:tailEnd type="none" w="sm" len="sm"/>
          </a:ln>
        </p:spPr>
      </p:cxnSp>
      <p:sp>
        <p:nvSpPr>
          <p:cNvPr id="611" name="Google Shape;611;p10"/>
          <p:cNvSpPr txBox="1"/>
          <p:nvPr/>
        </p:nvSpPr>
        <p:spPr>
          <a:xfrm>
            <a:off x="8995034" y="2983271"/>
            <a:ext cx="2740977" cy="400055"/>
          </a:xfrm>
          <a:prstGeom prst="rect">
            <a:avLst/>
          </a:prstGeom>
          <a:noFill/>
          <a:ln>
            <a:noFill/>
          </a:ln>
        </p:spPr>
        <p:txBody>
          <a:bodyPr spcFirstLastPara="1" wrap="square" lIns="121900" tIns="60933" rIns="121900" bIns="60933" anchor="t" anchorCtr="0">
            <a:spAutoFit/>
          </a:bodyPr>
          <a:lstStyle/>
          <a:p>
            <a:r>
              <a:rPr lang="en-US" dirty="0">
                <a:solidFill>
                  <a:schemeClr val="dk1"/>
                </a:solidFill>
                <a:latin typeface="Verdana"/>
                <a:ea typeface="Verdana"/>
                <a:cs typeface="Verdana"/>
                <a:sym typeface="Verdana"/>
              </a:rPr>
              <a:t> Pipe Puzzle</a:t>
            </a:r>
            <a:endParaRPr sz="2400" dirty="0"/>
          </a:p>
        </p:txBody>
      </p:sp>
      <p:sp>
        <p:nvSpPr>
          <p:cNvPr id="612" name="Google Shape;612;p10"/>
          <p:cNvSpPr txBox="1"/>
          <p:nvPr/>
        </p:nvSpPr>
        <p:spPr>
          <a:xfrm>
            <a:off x="9049581" y="3820629"/>
            <a:ext cx="2770467" cy="400055"/>
          </a:xfrm>
          <a:prstGeom prst="rect">
            <a:avLst/>
          </a:prstGeom>
          <a:noFill/>
          <a:ln>
            <a:noFill/>
          </a:ln>
        </p:spPr>
        <p:txBody>
          <a:bodyPr spcFirstLastPara="1" wrap="square" lIns="121900" tIns="60933" rIns="121900" bIns="60933" anchor="t" anchorCtr="0">
            <a:spAutoFit/>
          </a:bodyPr>
          <a:lstStyle/>
          <a:p>
            <a:r>
              <a:rPr lang="en-US">
                <a:solidFill>
                  <a:schemeClr val="dk1"/>
                </a:solidFill>
                <a:latin typeface="Verdana"/>
                <a:ea typeface="Verdana"/>
                <a:cs typeface="Verdana"/>
                <a:sym typeface="Verdana"/>
              </a:rPr>
              <a:t>Find the errors</a:t>
            </a:r>
            <a:endParaRPr sz="2400"/>
          </a:p>
        </p:txBody>
      </p:sp>
      <p:cxnSp>
        <p:nvCxnSpPr>
          <p:cNvPr id="613" name="Google Shape;613;p10"/>
          <p:cNvCxnSpPr/>
          <p:nvPr/>
        </p:nvCxnSpPr>
        <p:spPr>
          <a:xfrm>
            <a:off x="1" y="5311552"/>
            <a:ext cx="7916593" cy="1"/>
          </a:xfrm>
          <a:prstGeom prst="straightConnector1">
            <a:avLst/>
          </a:prstGeom>
          <a:noFill/>
          <a:ln w="9525" cap="flat" cmpd="sng">
            <a:solidFill>
              <a:srgbClr val="0064A0"/>
            </a:solidFill>
            <a:prstDash val="solid"/>
            <a:round/>
            <a:headEnd type="none" w="sm" len="sm"/>
            <a:tailEnd type="none" w="sm" len="sm"/>
          </a:ln>
        </p:spPr>
      </p:cxnSp>
      <p:sp>
        <p:nvSpPr>
          <p:cNvPr id="614" name="Google Shape;614;p10"/>
          <p:cNvSpPr txBox="1"/>
          <p:nvPr/>
        </p:nvSpPr>
        <p:spPr>
          <a:xfrm>
            <a:off x="4300893" y="6304747"/>
            <a:ext cx="1287105" cy="307722"/>
          </a:xfrm>
          <a:prstGeom prst="rect">
            <a:avLst/>
          </a:prstGeom>
          <a:noFill/>
          <a:ln>
            <a:noFill/>
          </a:ln>
        </p:spPr>
        <p:txBody>
          <a:bodyPr spcFirstLastPara="1" wrap="square" lIns="121900" tIns="60933" rIns="121900" bIns="60933" anchor="t" anchorCtr="0">
            <a:spAutoFit/>
          </a:bodyPr>
          <a:lstStyle/>
          <a:p>
            <a:r>
              <a:rPr lang="en-US" sz="1200">
                <a:solidFill>
                  <a:schemeClr val="dk1"/>
                </a:solidFill>
                <a:latin typeface="Verdana"/>
                <a:ea typeface="Verdana"/>
                <a:cs typeface="Verdana"/>
                <a:sym typeface="Verdana"/>
              </a:rPr>
              <a:t>Report Abuse</a:t>
            </a:r>
            <a:endParaRPr sz="2400"/>
          </a:p>
        </p:txBody>
      </p:sp>
      <p:pic>
        <p:nvPicPr>
          <p:cNvPr id="615" name="Google Shape;615;p10" descr="Network"/>
          <p:cNvPicPr preferRelativeResize="0"/>
          <p:nvPr/>
        </p:nvPicPr>
        <p:blipFill rotWithShape="1">
          <a:blip r:embed="rId4">
            <a:alphaModFix/>
          </a:blip>
          <a:srcRect/>
          <a:stretch/>
        </p:blipFill>
        <p:spPr>
          <a:xfrm>
            <a:off x="8252831" y="1660424"/>
            <a:ext cx="742203" cy="742203"/>
          </a:xfrm>
          <a:prstGeom prst="rect">
            <a:avLst/>
          </a:prstGeom>
          <a:noFill/>
          <a:ln>
            <a:noFill/>
          </a:ln>
        </p:spPr>
      </p:pic>
      <p:pic>
        <p:nvPicPr>
          <p:cNvPr id="616" name="Google Shape;616;p10"/>
          <p:cNvPicPr preferRelativeResize="0"/>
          <p:nvPr/>
        </p:nvPicPr>
        <p:blipFill rotWithShape="1">
          <a:blip r:embed="rId5">
            <a:alphaModFix/>
          </a:blip>
          <a:srcRect/>
          <a:stretch/>
        </p:blipFill>
        <p:spPr>
          <a:xfrm>
            <a:off x="8202752" y="456520"/>
            <a:ext cx="695325" cy="904875"/>
          </a:xfrm>
          <a:prstGeom prst="rect">
            <a:avLst/>
          </a:prstGeom>
          <a:noFill/>
          <a:ln>
            <a:noFill/>
          </a:ln>
        </p:spPr>
      </p:pic>
      <p:grpSp>
        <p:nvGrpSpPr>
          <p:cNvPr id="617" name="Google Shape;617;p10"/>
          <p:cNvGrpSpPr/>
          <p:nvPr/>
        </p:nvGrpSpPr>
        <p:grpSpPr>
          <a:xfrm>
            <a:off x="0" y="5305546"/>
            <a:ext cx="12078936" cy="1562761"/>
            <a:chOff x="0" y="3979159"/>
            <a:chExt cx="9059202" cy="1172071"/>
          </a:xfrm>
        </p:grpSpPr>
        <p:sp>
          <p:nvSpPr>
            <p:cNvPr id="618" name="Google Shape;618;p10"/>
            <p:cNvSpPr/>
            <p:nvPr/>
          </p:nvSpPr>
          <p:spPr>
            <a:xfrm>
              <a:off x="0" y="3983660"/>
              <a:ext cx="6060049" cy="1167570"/>
            </a:xfrm>
            <a:prstGeom prst="rect">
              <a:avLst/>
            </a:prstGeom>
            <a:noFill/>
            <a:ln w="25400" cap="flat" cmpd="sng">
              <a:solidFill>
                <a:schemeClr val="accent6"/>
              </a:solidFill>
              <a:prstDash val="solid"/>
              <a:round/>
              <a:headEnd type="none" w="sm" len="sm"/>
              <a:tailEnd type="none" w="sm" len="sm"/>
            </a:ln>
          </p:spPr>
          <p:txBody>
            <a:bodyPr spcFirstLastPara="1" wrap="square" lIns="121900" tIns="60933" rIns="121900" bIns="60933" anchor="ctr" anchorCtr="0">
              <a:noAutofit/>
            </a:bodyPr>
            <a:lstStyle/>
            <a:p>
              <a:pPr algn="ctr"/>
              <a:endParaRPr>
                <a:solidFill>
                  <a:schemeClr val="dk1"/>
                </a:solidFill>
                <a:latin typeface="Verdana"/>
                <a:ea typeface="Verdana"/>
                <a:cs typeface="Verdana"/>
                <a:sym typeface="Verdana"/>
              </a:endParaRPr>
            </a:p>
          </p:txBody>
        </p:sp>
        <p:sp>
          <p:nvSpPr>
            <p:cNvPr id="619" name="Google Shape;619;p10"/>
            <p:cNvSpPr/>
            <p:nvPr/>
          </p:nvSpPr>
          <p:spPr>
            <a:xfrm>
              <a:off x="6080208" y="3979159"/>
              <a:ext cx="2978994" cy="1171047"/>
            </a:xfrm>
            <a:prstGeom prst="rect">
              <a:avLst/>
            </a:prstGeom>
            <a:noFill/>
            <a:ln w="25400" cap="flat" cmpd="sng">
              <a:solidFill>
                <a:schemeClr val="accent6"/>
              </a:solidFill>
              <a:prstDash val="solid"/>
              <a:round/>
              <a:headEnd type="none" w="sm" len="sm"/>
              <a:tailEnd type="none" w="sm" len="sm"/>
            </a:ln>
          </p:spPr>
          <p:txBody>
            <a:bodyPr spcFirstLastPara="1" wrap="square" lIns="121900" tIns="60933" rIns="121900" bIns="60933" anchor="ctr" anchorCtr="0">
              <a:noAutofit/>
            </a:bodyPr>
            <a:lstStyle/>
            <a:p>
              <a:pPr algn="ctr"/>
              <a:endParaRPr>
                <a:solidFill>
                  <a:schemeClr val="dk1"/>
                </a:solidFill>
                <a:latin typeface="Verdana"/>
                <a:ea typeface="Verdana"/>
                <a:cs typeface="Verdana"/>
                <a:sym typeface="Verdana"/>
              </a:endParaRPr>
            </a:p>
          </p:txBody>
        </p:sp>
      </p:grpSp>
      <p:pic>
        <p:nvPicPr>
          <p:cNvPr id="620" name="Google Shape;620;p10" descr="A close up of a logo&#10;&#10;Description automatically generated"/>
          <p:cNvPicPr preferRelativeResize="0"/>
          <p:nvPr/>
        </p:nvPicPr>
        <p:blipFill rotWithShape="1">
          <a:blip r:embed="rId6">
            <a:alphaModFix/>
          </a:blip>
          <a:srcRect/>
          <a:stretch/>
        </p:blipFill>
        <p:spPr>
          <a:xfrm>
            <a:off x="11202185" y="6096798"/>
            <a:ext cx="711599" cy="711599"/>
          </a:xfrm>
          <a:prstGeom prst="rect">
            <a:avLst/>
          </a:prstGeom>
          <a:noFill/>
          <a:ln>
            <a:noFill/>
          </a:ln>
        </p:spPr>
      </p:pic>
      <p:cxnSp>
        <p:nvCxnSpPr>
          <p:cNvPr id="621" name="Google Shape;621;p10"/>
          <p:cNvCxnSpPr>
            <a:stCxn id="619" idx="1"/>
            <a:endCxn id="619" idx="3"/>
          </p:cNvCxnSpPr>
          <p:nvPr/>
        </p:nvCxnSpPr>
        <p:spPr>
          <a:xfrm>
            <a:off x="8106944" y="6086243"/>
            <a:ext cx="3972000" cy="0"/>
          </a:xfrm>
          <a:prstGeom prst="straightConnector1">
            <a:avLst/>
          </a:prstGeom>
          <a:noFill/>
          <a:ln w="9525" cap="flat" cmpd="sng">
            <a:solidFill>
              <a:srgbClr val="0064A0"/>
            </a:solidFill>
            <a:prstDash val="solid"/>
            <a:round/>
            <a:headEnd type="none" w="sm" len="sm"/>
            <a:tailEnd type="none" w="sm" len="sm"/>
          </a:ln>
        </p:spPr>
      </p:cxnSp>
      <p:sp>
        <p:nvSpPr>
          <p:cNvPr id="622" name="Google Shape;622;p10"/>
          <p:cNvSpPr/>
          <p:nvPr/>
        </p:nvSpPr>
        <p:spPr>
          <a:xfrm>
            <a:off x="8166249" y="6333717"/>
            <a:ext cx="457683" cy="473201"/>
          </a:xfrm>
          <a:prstGeom prst="chevron">
            <a:avLst>
              <a:gd name="adj" fmla="val 50000"/>
            </a:avLst>
          </a:prstGeom>
          <a:gradFill>
            <a:gsLst>
              <a:gs pos="0">
                <a:srgbClr val="9AD9F6"/>
              </a:gs>
              <a:gs pos="4000">
                <a:srgbClr val="FFFFFF">
                  <a:alpha val="0"/>
                </a:srgbClr>
              </a:gs>
              <a:gs pos="100000">
                <a:srgbClr val="78CCF0"/>
              </a:gs>
            </a:gsLst>
            <a:lin ang="16200000" scaled="0"/>
          </a:gradFill>
          <a:ln w="9525" cap="flat" cmpd="sng">
            <a:solidFill>
              <a:srgbClr val="00ADD8"/>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121900" tIns="60933" rIns="121900" bIns="60933" anchor="ctr" anchorCtr="0">
            <a:noAutofit/>
          </a:bodyPr>
          <a:lstStyle/>
          <a:p>
            <a:pPr algn="ctr"/>
            <a:endParaRPr>
              <a:solidFill>
                <a:schemeClr val="dk1"/>
              </a:solidFill>
              <a:latin typeface="Verdana"/>
              <a:ea typeface="Verdana"/>
              <a:cs typeface="Verdana"/>
              <a:sym typeface="Verdana"/>
            </a:endParaRPr>
          </a:p>
        </p:txBody>
      </p:sp>
      <p:sp>
        <p:nvSpPr>
          <p:cNvPr id="623" name="Google Shape;623;p10"/>
          <p:cNvSpPr txBox="1"/>
          <p:nvPr/>
        </p:nvSpPr>
        <p:spPr>
          <a:xfrm>
            <a:off x="779514" y="6287517"/>
            <a:ext cx="848951" cy="328177"/>
          </a:xfrm>
          <a:prstGeom prst="rect">
            <a:avLst/>
          </a:prstGeom>
          <a:noFill/>
          <a:ln>
            <a:noFill/>
          </a:ln>
        </p:spPr>
        <p:txBody>
          <a:bodyPr spcFirstLastPara="1" wrap="square" lIns="121900" tIns="60933" rIns="121900" bIns="60933" anchor="t" anchorCtr="0">
            <a:spAutoFit/>
          </a:bodyPr>
          <a:lstStyle/>
          <a:p>
            <a:r>
              <a:rPr lang="en-US" sz="1333">
                <a:solidFill>
                  <a:schemeClr val="dk1"/>
                </a:solidFill>
                <a:latin typeface="Verdana"/>
                <a:ea typeface="Verdana"/>
                <a:cs typeface="Verdana"/>
                <a:sym typeface="Verdana"/>
              </a:rPr>
              <a:t>Repeat</a:t>
            </a:r>
            <a:endParaRPr sz="2400"/>
          </a:p>
        </p:txBody>
      </p:sp>
      <p:sp>
        <p:nvSpPr>
          <p:cNvPr id="624" name="Google Shape;624;p10"/>
          <p:cNvSpPr txBox="1"/>
          <p:nvPr/>
        </p:nvSpPr>
        <p:spPr>
          <a:xfrm>
            <a:off x="2915877" y="6246155"/>
            <a:ext cx="914400" cy="328177"/>
          </a:xfrm>
          <a:prstGeom prst="rect">
            <a:avLst/>
          </a:prstGeom>
          <a:noFill/>
          <a:ln>
            <a:noFill/>
          </a:ln>
        </p:spPr>
        <p:txBody>
          <a:bodyPr spcFirstLastPara="1" wrap="square" lIns="121900" tIns="60933" rIns="121900" bIns="60933" anchor="t" anchorCtr="0">
            <a:spAutoFit/>
          </a:bodyPr>
          <a:lstStyle/>
          <a:p>
            <a:r>
              <a:rPr lang="en-US" sz="1333">
                <a:solidFill>
                  <a:schemeClr val="dk1"/>
                </a:solidFill>
                <a:latin typeface="Verdana"/>
                <a:ea typeface="Verdana"/>
                <a:cs typeface="Verdana"/>
                <a:sym typeface="Verdana"/>
              </a:rPr>
              <a:t>Stop</a:t>
            </a:r>
            <a:endParaRPr sz="2400"/>
          </a:p>
        </p:txBody>
      </p:sp>
      <p:sp>
        <p:nvSpPr>
          <p:cNvPr id="625" name="Google Shape;625;p10"/>
          <p:cNvSpPr/>
          <p:nvPr/>
        </p:nvSpPr>
        <p:spPr>
          <a:xfrm>
            <a:off x="965459" y="5638473"/>
            <a:ext cx="612523" cy="649043"/>
          </a:xfrm>
          <a:prstGeom prst="ellipse">
            <a:avLst/>
          </a:prstGeom>
          <a:solidFill>
            <a:srgbClr val="CAD9E8"/>
          </a:solidFill>
          <a:ln>
            <a:noFill/>
          </a:ln>
        </p:spPr>
        <p:txBody>
          <a:bodyPr spcFirstLastPara="1" wrap="square" lIns="121900" tIns="121900" rIns="121900" bIns="121900" anchor="ctr" anchorCtr="0">
            <a:noAutofit/>
          </a:bodyPr>
          <a:lstStyle/>
          <a:p>
            <a:endParaRPr sz="2400"/>
          </a:p>
        </p:txBody>
      </p:sp>
      <p:pic>
        <p:nvPicPr>
          <p:cNvPr id="626" name="Google Shape;626;p10" descr="Repeat"/>
          <p:cNvPicPr preferRelativeResize="0"/>
          <p:nvPr/>
        </p:nvPicPr>
        <p:blipFill rotWithShape="1">
          <a:blip r:embed="rId7">
            <a:alphaModFix/>
          </a:blip>
          <a:srcRect/>
          <a:stretch/>
        </p:blipFill>
        <p:spPr>
          <a:xfrm>
            <a:off x="991618" y="5672219"/>
            <a:ext cx="524983" cy="524983"/>
          </a:xfrm>
          <a:prstGeom prst="rect">
            <a:avLst/>
          </a:prstGeom>
          <a:noFill/>
          <a:ln>
            <a:noFill/>
          </a:ln>
        </p:spPr>
      </p:pic>
      <p:sp>
        <p:nvSpPr>
          <p:cNvPr id="627" name="Google Shape;627;p10"/>
          <p:cNvSpPr/>
          <p:nvPr/>
        </p:nvSpPr>
        <p:spPr>
          <a:xfrm>
            <a:off x="2996500" y="5664888"/>
            <a:ext cx="612523" cy="649043"/>
          </a:xfrm>
          <a:prstGeom prst="ellipse">
            <a:avLst/>
          </a:prstGeom>
          <a:solidFill>
            <a:srgbClr val="CAD9E8"/>
          </a:solidFill>
          <a:ln>
            <a:noFill/>
          </a:ln>
        </p:spPr>
        <p:txBody>
          <a:bodyPr spcFirstLastPara="1" wrap="square" lIns="121900" tIns="121900" rIns="121900" bIns="121900" anchor="ctr" anchorCtr="0">
            <a:noAutofit/>
          </a:bodyPr>
          <a:lstStyle/>
          <a:p>
            <a:endParaRPr sz="2400"/>
          </a:p>
        </p:txBody>
      </p:sp>
      <p:grpSp>
        <p:nvGrpSpPr>
          <p:cNvPr id="628" name="Google Shape;628;p10"/>
          <p:cNvGrpSpPr/>
          <p:nvPr/>
        </p:nvGrpSpPr>
        <p:grpSpPr>
          <a:xfrm>
            <a:off x="2040064" y="4539203"/>
            <a:ext cx="4631149" cy="584895"/>
            <a:chOff x="267602" y="2988498"/>
            <a:chExt cx="5184785" cy="438671"/>
          </a:xfrm>
        </p:grpSpPr>
        <p:sp>
          <p:nvSpPr>
            <p:cNvPr id="629" name="Google Shape;629;p10"/>
            <p:cNvSpPr/>
            <p:nvPr/>
          </p:nvSpPr>
          <p:spPr>
            <a:xfrm>
              <a:off x="267602" y="2989979"/>
              <a:ext cx="5184785" cy="437190"/>
            </a:xfrm>
            <a:prstGeom prst="roundRect">
              <a:avLst>
                <a:gd name="adj" fmla="val 16667"/>
              </a:avLst>
            </a:prstGeom>
            <a:noFill/>
            <a:ln w="9525"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accent6"/>
                </a:solidFill>
                <a:latin typeface="Verdana"/>
                <a:ea typeface="Verdana"/>
                <a:cs typeface="Verdana"/>
                <a:sym typeface="Verdana"/>
              </a:endParaRPr>
            </a:p>
          </p:txBody>
        </p:sp>
        <p:sp>
          <p:nvSpPr>
            <p:cNvPr id="630" name="Google Shape;630;p10"/>
            <p:cNvSpPr txBox="1"/>
            <p:nvPr/>
          </p:nvSpPr>
          <p:spPr>
            <a:xfrm>
              <a:off x="951377" y="3040743"/>
              <a:ext cx="4315771" cy="369291"/>
            </a:xfrm>
            <a:prstGeom prst="rect">
              <a:avLst/>
            </a:prstGeom>
            <a:noFill/>
            <a:ln>
              <a:noFill/>
            </a:ln>
          </p:spPr>
          <p:txBody>
            <a:bodyPr spcFirstLastPara="1" wrap="square" lIns="121900" tIns="60933" rIns="121900" bIns="60933" anchor="t" anchorCtr="0">
              <a:spAutoFit/>
            </a:bodyPr>
            <a:lstStyle/>
            <a:p>
              <a:r>
                <a:rPr lang="en-US" sz="1600">
                  <a:solidFill>
                    <a:schemeClr val="dk1"/>
                  </a:solidFill>
                  <a:latin typeface="Verdana"/>
                  <a:ea typeface="Verdana"/>
                  <a:cs typeface="Verdana"/>
                  <a:sym typeface="Verdana"/>
                </a:rPr>
                <a:t> Says “</a:t>
              </a:r>
              <a:r>
                <a:rPr lang="en-US" sz="2400">
                  <a:solidFill>
                    <a:schemeClr val="dk1"/>
                  </a:solidFill>
                  <a:latin typeface="Verdana"/>
                  <a:ea typeface="Verdana"/>
                  <a:cs typeface="Verdana"/>
                  <a:sym typeface="Verdana"/>
                </a:rPr>
                <a:t>Need ➕ ⌚?</a:t>
              </a:r>
              <a:r>
                <a:rPr lang="en-US" sz="1600">
                  <a:solidFill>
                    <a:schemeClr val="dk1"/>
                  </a:solidFill>
                  <a:latin typeface="Verdana"/>
                  <a:ea typeface="Verdana"/>
                  <a:cs typeface="Verdana"/>
                  <a:sym typeface="Verdana"/>
                </a:rPr>
                <a:t>”</a:t>
              </a:r>
              <a:endParaRPr sz="2400"/>
            </a:p>
          </p:txBody>
        </p:sp>
        <p:pic>
          <p:nvPicPr>
            <p:cNvPr id="631" name="Google Shape;631;p10" descr="Female Profile"/>
            <p:cNvPicPr preferRelativeResize="0"/>
            <p:nvPr/>
          </p:nvPicPr>
          <p:blipFill rotWithShape="1">
            <a:blip r:embed="rId8">
              <a:alphaModFix/>
            </a:blip>
            <a:srcRect/>
            <a:stretch/>
          </p:blipFill>
          <p:spPr>
            <a:xfrm>
              <a:off x="300547" y="2988498"/>
              <a:ext cx="581451" cy="437190"/>
            </a:xfrm>
            <a:prstGeom prst="rect">
              <a:avLst/>
            </a:prstGeom>
            <a:noFill/>
            <a:ln>
              <a:noFill/>
            </a:ln>
          </p:spPr>
        </p:pic>
      </p:grpSp>
      <p:pic>
        <p:nvPicPr>
          <p:cNvPr id="632" name="Google Shape;632;p10" descr="Pause"/>
          <p:cNvPicPr preferRelativeResize="0"/>
          <p:nvPr/>
        </p:nvPicPr>
        <p:blipFill rotWithShape="1">
          <a:blip r:embed="rId9">
            <a:alphaModFix/>
          </a:blip>
          <a:srcRect/>
          <a:stretch/>
        </p:blipFill>
        <p:spPr>
          <a:xfrm>
            <a:off x="6112479" y="5672139"/>
            <a:ext cx="524983" cy="524983"/>
          </a:xfrm>
          <a:prstGeom prst="rect">
            <a:avLst/>
          </a:prstGeom>
          <a:noFill/>
          <a:ln>
            <a:noFill/>
          </a:ln>
        </p:spPr>
      </p:pic>
      <p:sp>
        <p:nvSpPr>
          <p:cNvPr id="633" name="Google Shape;633;p10"/>
          <p:cNvSpPr txBox="1"/>
          <p:nvPr/>
        </p:nvSpPr>
        <p:spPr>
          <a:xfrm>
            <a:off x="5997853" y="6225485"/>
            <a:ext cx="758584" cy="400055"/>
          </a:xfrm>
          <a:prstGeom prst="rect">
            <a:avLst/>
          </a:prstGeom>
          <a:noFill/>
          <a:ln>
            <a:noFill/>
          </a:ln>
        </p:spPr>
        <p:txBody>
          <a:bodyPr spcFirstLastPara="1" wrap="square" lIns="121900" tIns="60933" rIns="121900" bIns="60933" anchor="t" anchorCtr="0">
            <a:spAutoFit/>
          </a:bodyPr>
          <a:lstStyle/>
          <a:p>
            <a:r>
              <a:rPr lang="en-US">
                <a:solidFill>
                  <a:schemeClr val="dk1"/>
                </a:solidFill>
                <a:latin typeface="Verdana"/>
                <a:ea typeface="Verdana"/>
                <a:cs typeface="Verdana"/>
                <a:sym typeface="Verdana"/>
              </a:rPr>
              <a:t>Wait</a:t>
            </a:r>
            <a:endParaRPr sz="2400"/>
          </a:p>
        </p:txBody>
      </p:sp>
      <p:pic>
        <p:nvPicPr>
          <p:cNvPr id="634" name="Google Shape;634;p10"/>
          <p:cNvPicPr preferRelativeResize="0"/>
          <p:nvPr/>
        </p:nvPicPr>
        <p:blipFill rotWithShape="1">
          <a:blip r:embed="rId10">
            <a:alphaModFix/>
          </a:blip>
          <a:srcRect/>
          <a:stretch/>
        </p:blipFill>
        <p:spPr>
          <a:xfrm>
            <a:off x="88336" y="195036"/>
            <a:ext cx="568920" cy="568920"/>
          </a:xfrm>
          <a:prstGeom prst="rect">
            <a:avLst/>
          </a:prstGeom>
          <a:noFill/>
          <a:ln>
            <a:noFill/>
          </a:ln>
        </p:spPr>
      </p:pic>
      <p:sp>
        <p:nvSpPr>
          <p:cNvPr id="635" name="Google Shape;635;p10"/>
          <p:cNvSpPr txBox="1"/>
          <p:nvPr/>
        </p:nvSpPr>
        <p:spPr>
          <a:xfrm>
            <a:off x="9117718" y="4669487"/>
            <a:ext cx="1950445" cy="400055"/>
          </a:xfrm>
          <a:prstGeom prst="rect">
            <a:avLst/>
          </a:prstGeom>
          <a:noFill/>
          <a:ln>
            <a:noFill/>
          </a:ln>
        </p:spPr>
        <p:txBody>
          <a:bodyPr spcFirstLastPara="1" wrap="square" lIns="121900" tIns="60933" rIns="121900" bIns="60933" anchor="t" anchorCtr="0">
            <a:spAutoFit/>
          </a:bodyPr>
          <a:lstStyle/>
          <a:p>
            <a:r>
              <a:rPr lang="en-US">
                <a:solidFill>
                  <a:schemeClr val="dk1"/>
                </a:solidFill>
                <a:latin typeface="Verdana"/>
                <a:ea typeface="Verdana"/>
                <a:cs typeface="Verdana"/>
                <a:sym typeface="Verdana"/>
              </a:rPr>
              <a:t>Finish</a:t>
            </a:r>
            <a:endParaRPr sz="2400"/>
          </a:p>
        </p:txBody>
      </p:sp>
      <p:pic>
        <p:nvPicPr>
          <p:cNvPr id="636" name="Google Shape;636;p10" descr="Flag"/>
          <p:cNvPicPr preferRelativeResize="0"/>
          <p:nvPr/>
        </p:nvPicPr>
        <p:blipFill rotWithShape="1">
          <a:blip r:embed="rId11">
            <a:alphaModFix/>
          </a:blip>
          <a:srcRect/>
          <a:stretch/>
        </p:blipFill>
        <p:spPr>
          <a:xfrm>
            <a:off x="8285593" y="4590306"/>
            <a:ext cx="538807" cy="538807"/>
          </a:xfrm>
          <a:prstGeom prst="rect">
            <a:avLst/>
          </a:prstGeom>
          <a:noFill/>
          <a:ln>
            <a:noFill/>
          </a:ln>
        </p:spPr>
      </p:pic>
      <p:cxnSp>
        <p:nvCxnSpPr>
          <p:cNvPr id="637" name="Google Shape;637;p10"/>
          <p:cNvCxnSpPr/>
          <p:nvPr/>
        </p:nvCxnSpPr>
        <p:spPr>
          <a:xfrm>
            <a:off x="8090872" y="4389107"/>
            <a:ext cx="3955920" cy="0"/>
          </a:xfrm>
          <a:prstGeom prst="straightConnector1">
            <a:avLst/>
          </a:prstGeom>
          <a:noFill/>
          <a:ln w="9525" cap="flat" cmpd="sng">
            <a:solidFill>
              <a:srgbClr val="0064A0"/>
            </a:solidFill>
            <a:prstDash val="solid"/>
            <a:round/>
            <a:headEnd type="none" w="sm" len="sm"/>
            <a:tailEnd type="none" w="sm" len="sm"/>
          </a:ln>
        </p:spPr>
      </p:cxnSp>
      <p:sp>
        <p:nvSpPr>
          <p:cNvPr id="638" name="Google Shape;638;p10"/>
          <p:cNvSpPr/>
          <p:nvPr/>
        </p:nvSpPr>
        <p:spPr>
          <a:xfrm>
            <a:off x="8090872" y="337412"/>
            <a:ext cx="3971992" cy="4945781"/>
          </a:xfrm>
          <a:prstGeom prst="rect">
            <a:avLst/>
          </a:prstGeom>
          <a:noFill/>
          <a:ln w="25400" cap="flat" cmpd="sng">
            <a:solidFill>
              <a:srgbClr val="004A75"/>
            </a:solidFill>
            <a:prstDash val="solid"/>
            <a:round/>
            <a:headEnd type="none" w="sm" len="sm"/>
            <a:tailEnd type="none" w="sm" len="sm"/>
          </a:ln>
        </p:spPr>
        <p:txBody>
          <a:bodyPr spcFirstLastPara="1" wrap="square" lIns="121900" tIns="60933" rIns="121900" bIns="60933" anchor="ctr" anchorCtr="0">
            <a:noAutofit/>
          </a:bodyPr>
          <a:lstStyle/>
          <a:p>
            <a:pPr algn="ctr"/>
            <a:endParaRPr>
              <a:solidFill>
                <a:schemeClr val="lt1"/>
              </a:solidFill>
              <a:latin typeface="Verdana"/>
              <a:ea typeface="Verdana"/>
              <a:cs typeface="Verdana"/>
              <a:sym typeface="Verdana"/>
            </a:endParaRPr>
          </a:p>
        </p:txBody>
      </p:sp>
      <p:sp>
        <p:nvSpPr>
          <p:cNvPr id="639" name="Google Shape;639;p10"/>
          <p:cNvSpPr/>
          <p:nvPr/>
        </p:nvSpPr>
        <p:spPr>
          <a:xfrm>
            <a:off x="-5477" y="5320320"/>
            <a:ext cx="8080065" cy="1556760"/>
          </a:xfrm>
          <a:prstGeom prst="rect">
            <a:avLst/>
          </a:prstGeom>
          <a:noFill/>
          <a:ln w="25400" cap="flat" cmpd="sng">
            <a:solidFill>
              <a:schemeClr val="accent6"/>
            </a:solidFill>
            <a:prstDash val="solid"/>
            <a:round/>
            <a:headEnd type="none" w="sm" len="sm"/>
            <a:tailEnd type="none" w="sm" len="sm"/>
          </a:ln>
        </p:spPr>
        <p:txBody>
          <a:bodyPr spcFirstLastPara="1" wrap="square" lIns="121900" tIns="60933" rIns="121900" bIns="60933" anchor="ctr" anchorCtr="0">
            <a:noAutofit/>
          </a:bodyPr>
          <a:lstStyle/>
          <a:p>
            <a:pPr algn="ctr"/>
            <a:endParaRPr>
              <a:solidFill>
                <a:schemeClr val="dk1"/>
              </a:solidFill>
              <a:latin typeface="Verdana"/>
              <a:ea typeface="Verdana"/>
              <a:cs typeface="Verdana"/>
              <a:sym typeface="Verdana"/>
            </a:endParaRPr>
          </a:p>
        </p:txBody>
      </p:sp>
      <p:sp>
        <p:nvSpPr>
          <p:cNvPr id="640" name="Google Shape;640;p10"/>
          <p:cNvSpPr/>
          <p:nvPr/>
        </p:nvSpPr>
        <p:spPr>
          <a:xfrm>
            <a:off x="8085543" y="5313747"/>
            <a:ext cx="3971992" cy="1561396"/>
          </a:xfrm>
          <a:prstGeom prst="rect">
            <a:avLst/>
          </a:prstGeom>
          <a:noFill/>
          <a:ln w="25400" cap="flat" cmpd="sng">
            <a:solidFill>
              <a:schemeClr val="accent6"/>
            </a:solidFill>
            <a:prstDash val="solid"/>
            <a:round/>
            <a:headEnd type="none" w="sm" len="sm"/>
            <a:tailEnd type="none" w="sm" len="sm"/>
          </a:ln>
        </p:spPr>
        <p:txBody>
          <a:bodyPr spcFirstLastPara="1" wrap="square" lIns="121900" tIns="60933" rIns="121900" bIns="60933" anchor="ctr" anchorCtr="0">
            <a:noAutofit/>
          </a:bodyPr>
          <a:lstStyle/>
          <a:p>
            <a:pPr algn="ctr"/>
            <a:endParaRPr>
              <a:solidFill>
                <a:schemeClr val="dk1"/>
              </a:solidFill>
              <a:latin typeface="Verdana"/>
              <a:ea typeface="Verdana"/>
              <a:cs typeface="Verdana"/>
              <a:sym typeface="Verdana"/>
            </a:endParaRPr>
          </a:p>
        </p:txBody>
      </p:sp>
      <p:pic>
        <p:nvPicPr>
          <p:cNvPr id="641" name="Google Shape;641;p10"/>
          <p:cNvPicPr preferRelativeResize="0"/>
          <p:nvPr/>
        </p:nvPicPr>
        <p:blipFill rotWithShape="1">
          <a:blip r:embed="rId12">
            <a:alphaModFix/>
          </a:blip>
          <a:srcRect/>
          <a:stretch/>
        </p:blipFill>
        <p:spPr>
          <a:xfrm>
            <a:off x="4549399" y="5715036"/>
            <a:ext cx="704591" cy="572481"/>
          </a:xfrm>
          <a:prstGeom prst="rect">
            <a:avLst/>
          </a:prstGeom>
          <a:noFill/>
          <a:ln>
            <a:noFill/>
          </a:ln>
        </p:spPr>
      </p:pic>
      <p:pic>
        <p:nvPicPr>
          <p:cNvPr id="642" name="Google Shape;642;p10"/>
          <p:cNvPicPr preferRelativeResize="0"/>
          <p:nvPr/>
        </p:nvPicPr>
        <p:blipFill rotWithShape="1">
          <a:blip r:embed="rId10">
            <a:alphaModFix/>
          </a:blip>
          <a:srcRect/>
          <a:stretch/>
        </p:blipFill>
        <p:spPr>
          <a:xfrm>
            <a:off x="88336" y="124152"/>
            <a:ext cx="568920" cy="568920"/>
          </a:xfrm>
          <a:prstGeom prst="rect">
            <a:avLst/>
          </a:prstGeom>
          <a:noFill/>
          <a:ln>
            <a:noFill/>
          </a:ln>
        </p:spPr>
      </p:pic>
      <p:pic>
        <p:nvPicPr>
          <p:cNvPr id="643" name="Google Shape;643;p10" descr="No sign"/>
          <p:cNvPicPr preferRelativeResize="0"/>
          <p:nvPr/>
        </p:nvPicPr>
        <p:blipFill rotWithShape="1">
          <a:blip r:embed="rId13">
            <a:alphaModFix/>
          </a:blip>
          <a:srcRect/>
          <a:stretch/>
        </p:blipFill>
        <p:spPr>
          <a:xfrm>
            <a:off x="3026739" y="5691529"/>
            <a:ext cx="578244" cy="578244"/>
          </a:xfrm>
          <a:prstGeom prst="rect">
            <a:avLst/>
          </a:prstGeom>
          <a:noFill/>
          <a:ln>
            <a:noFill/>
          </a:ln>
        </p:spPr>
      </p:pic>
      <p:pic>
        <p:nvPicPr>
          <p:cNvPr id="644" name="Google Shape;644;p10" descr="Magnifying glass"/>
          <p:cNvPicPr preferRelativeResize="0"/>
          <p:nvPr/>
        </p:nvPicPr>
        <p:blipFill rotWithShape="1">
          <a:blip r:embed="rId14">
            <a:alphaModFix/>
          </a:blip>
          <a:srcRect/>
          <a:stretch/>
        </p:blipFill>
        <p:spPr>
          <a:xfrm>
            <a:off x="8181118" y="3697240"/>
            <a:ext cx="643281" cy="643281"/>
          </a:xfrm>
          <a:prstGeom prst="rect">
            <a:avLst/>
          </a:prstGeom>
          <a:noFill/>
          <a:ln>
            <a:noFill/>
          </a:ln>
        </p:spPr>
      </p:pic>
      <p:pic>
        <p:nvPicPr>
          <p:cNvPr id="645" name="Google Shape;645;p10" descr="A picture containing flower, bird&#10;&#10;Description automatically generated"/>
          <p:cNvPicPr preferRelativeResize="0"/>
          <p:nvPr/>
        </p:nvPicPr>
        <p:blipFill rotWithShape="1">
          <a:blip r:embed="rId15">
            <a:alphaModFix/>
          </a:blip>
          <a:srcRect/>
          <a:stretch/>
        </p:blipFill>
        <p:spPr>
          <a:xfrm>
            <a:off x="2713078" y="187143"/>
            <a:ext cx="2577063" cy="4161197"/>
          </a:xfrm>
          <a:prstGeom prst="rect">
            <a:avLst/>
          </a:prstGeom>
          <a:noFill/>
          <a:ln>
            <a:noFill/>
          </a:ln>
        </p:spPr>
      </p:pic>
      <p:pic>
        <p:nvPicPr>
          <p:cNvPr id="646" name="Google Shape;646;p10" descr="Maze"/>
          <p:cNvPicPr preferRelativeResize="0"/>
          <p:nvPr/>
        </p:nvPicPr>
        <p:blipFill rotWithShape="1">
          <a:blip r:embed="rId16">
            <a:alphaModFix/>
          </a:blip>
          <a:srcRect/>
          <a:stretch/>
        </p:blipFill>
        <p:spPr>
          <a:xfrm>
            <a:off x="8237912" y="2822141"/>
            <a:ext cx="703697" cy="703697"/>
          </a:xfrm>
          <a:prstGeom prst="rect">
            <a:avLst/>
          </a:prstGeom>
          <a:noFill/>
          <a:ln>
            <a:noFill/>
          </a:ln>
        </p:spPr>
      </p:pic>
      <p:grpSp>
        <p:nvGrpSpPr>
          <p:cNvPr id="647" name="Google Shape;647;p10"/>
          <p:cNvGrpSpPr/>
          <p:nvPr/>
        </p:nvGrpSpPr>
        <p:grpSpPr>
          <a:xfrm>
            <a:off x="8568239" y="5452010"/>
            <a:ext cx="3170439" cy="424071"/>
            <a:chOff x="6453565" y="4071650"/>
            <a:chExt cx="2377829" cy="318053"/>
          </a:xfrm>
        </p:grpSpPr>
        <p:sp>
          <p:nvSpPr>
            <p:cNvPr id="648" name="Google Shape;648;p10"/>
            <p:cNvSpPr txBox="1"/>
            <p:nvPr/>
          </p:nvSpPr>
          <p:spPr>
            <a:xfrm flipH="1">
              <a:off x="7462626" y="4085398"/>
              <a:ext cx="1368768" cy="300041"/>
            </a:xfrm>
            <a:prstGeom prst="rect">
              <a:avLst/>
            </a:prstGeom>
            <a:gradFill>
              <a:gsLst>
                <a:gs pos="0">
                  <a:srgbClr val="EDF8FF"/>
                </a:gs>
                <a:gs pos="74000">
                  <a:srgbClr val="61C3FE"/>
                </a:gs>
                <a:gs pos="83000">
                  <a:srgbClr val="61C3FE"/>
                </a:gs>
                <a:gs pos="100000">
                  <a:srgbClr val="95D7FF"/>
                </a:gs>
              </a:gsLst>
              <a:lin ang="5400000" scaled="0"/>
            </a:gradFill>
            <a:ln w="9525" cap="flat" cmpd="sng">
              <a:solidFill>
                <a:schemeClr val="dk1"/>
              </a:solidFill>
              <a:prstDash val="solid"/>
              <a:round/>
              <a:headEnd type="none" w="sm" len="sm"/>
              <a:tailEnd type="none" w="sm" len="sm"/>
            </a:ln>
          </p:spPr>
          <p:txBody>
            <a:bodyPr spcFirstLastPara="1" wrap="square" lIns="121900" tIns="60933" rIns="121900" bIns="60933" anchor="t" anchorCtr="0">
              <a:spAutoFit/>
            </a:bodyPr>
            <a:lstStyle/>
            <a:p>
              <a:r>
                <a:rPr lang="en-US">
                  <a:solidFill>
                    <a:schemeClr val="dk1"/>
                  </a:solidFill>
                  <a:latin typeface="Verdana"/>
                  <a:ea typeface="Verdana"/>
                  <a:cs typeface="Verdana"/>
                  <a:sym typeface="Verdana"/>
                </a:rPr>
                <a:t>      Need </a:t>
              </a:r>
              <a:endParaRPr>
                <a:solidFill>
                  <a:schemeClr val="dk1"/>
                </a:solidFill>
                <a:latin typeface="Verdana"/>
                <a:ea typeface="Verdana"/>
                <a:cs typeface="Verdana"/>
                <a:sym typeface="Verdana"/>
              </a:endParaRPr>
            </a:p>
          </p:txBody>
        </p:sp>
        <p:pic>
          <p:nvPicPr>
            <p:cNvPr id="649" name="Google Shape;649;p10" descr="Close"/>
            <p:cNvPicPr preferRelativeResize="0"/>
            <p:nvPr/>
          </p:nvPicPr>
          <p:blipFill rotWithShape="1">
            <a:blip r:embed="rId17">
              <a:alphaModFix/>
            </a:blip>
            <a:srcRect/>
            <a:stretch/>
          </p:blipFill>
          <p:spPr>
            <a:xfrm>
              <a:off x="7579638" y="4089404"/>
              <a:ext cx="300299" cy="300299"/>
            </a:xfrm>
            <a:prstGeom prst="rect">
              <a:avLst/>
            </a:prstGeom>
            <a:noFill/>
            <a:ln>
              <a:noFill/>
            </a:ln>
          </p:spPr>
        </p:pic>
        <p:pic>
          <p:nvPicPr>
            <p:cNvPr id="650" name="Google Shape;650;p10" descr="A close up of a logo&#10;&#10;Description automatically generated"/>
            <p:cNvPicPr preferRelativeResize="0"/>
            <p:nvPr/>
          </p:nvPicPr>
          <p:blipFill rotWithShape="1">
            <a:blip r:embed="rId18">
              <a:alphaModFix/>
            </a:blip>
            <a:srcRect/>
            <a:stretch/>
          </p:blipFill>
          <p:spPr>
            <a:xfrm>
              <a:off x="8381320" y="4071650"/>
              <a:ext cx="300299" cy="300299"/>
            </a:xfrm>
            <a:prstGeom prst="rect">
              <a:avLst/>
            </a:prstGeom>
            <a:noFill/>
            <a:ln>
              <a:noFill/>
            </a:ln>
          </p:spPr>
        </p:pic>
        <p:sp>
          <p:nvSpPr>
            <p:cNvPr id="651" name="Google Shape;651;p10"/>
            <p:cNvSpPr txBox="1"/>
            <p:nvPr/>
          </p:nvSpPr>
          <p:spPr>
            <a:xfrm flipH="1">
              <a:off x="6453565" y="4088317"/>
              <a:ext cx="781609" cy="300041"/>
            </a:xfrm>
            <a:prstGeom prst="rect">
              <a:avLst/>
            </a:prstGeom>
            <a:gradFill>
              <a:gsLst>
                <a:gs pos="0">
                  <a:srgbClr val="EDF8FF"/>
                </a:gs>
                <a:gs pos="74000">
                  <a:srgbClr val="61C3FE"/>
                </a:gs>
                <a:gs pos="83000">
                  <a:srgbClr val="61C3FE"/>
                </a:gs>
                <a:gs pos="100000">
                  <a:srgbClr val="95D7FF"/>
                </a:gs>
              </a:gsLst>
              <a:lin ang="5400000" scaled="0"/>
            </a:gradFill>
            <a:ln w="9525" cap="flat" cmpd="sng">
              <a:solidFill>
                <a:schemeClr val="dk1"/>
              </a:solidFill>
              <a:prstDash val="solid"/>
              <a:round/>
              <a:headEnd type="none" w="sm" len="sm"/>
              <a:tailEnd type="none" w="sm" len="sm"/>
            </a:ln>
          </p:spPr>
          <p:txBody>
            <a:bodyPr spcFirstLastPara="1" wrap="square" lIns="121900" tIns="60933" rIns="121900" bIns="60933" anchor="t" anchorCtr="0">
              <a:spAutoFit/>
            </a:bodyPr>
            <a:lstStyle/>
            <a:p>
              <a:r>
                <a:rPr lang="en-US">
                  <a:solidFill>
                    <a:schemeClr val="dk1"/>
                  </a:solidFill>
                  <a:latin typeface="Verdana"/>
                  <a:ea typeface="Verdana"/>
                  <a:cs typeface="Verdana"/>
                  <a:sym typeface="Verdana"/>
                </a:rPr>
                <a:t>Yes</a:t>
              </a:r>
              <a:endParaRPr>
                <a:solidFill>
                  <a:schemeClr val="dk1"/>
                </a:solidFill>
                <a:latin typeface="Verdana"/>
                <a:ea typeface="Verdana"/>
                <a:cs typeface="Verdana"/>
                <a:sym typeface="Verdana"/>
              </a:endParaRPr>
            </a:p>
          </p:txBody>
        </p:sp>
        <p:pic>
          <p:nvPicPr>
            <p:cNvPr id="652" name="Google Shape;652;p10" descr="Checkmark"/>
            <p:cNvPicPr preferRelativeResize="0"/>
            <p:nvPr/>
          </p:nvPicPr>
          <p:blipFill rotWithShape="1">
            <a:blip r:embed="rId19">
              <a:alphaModFix/>
            </a:blip>
            <a:srcRect/>
            <a:stretch/>
          </p:blipFill>
          <p:spPr>
            <a:xfrm>
              <a:off x="6838288" y="4117348"/>
              <a:ext cx="300299" cy="254601"/>
            </a:xfrm>
            <a:prstGeom prst="rect">
              <a:avLst/>
            </a:prstGeom>
            <a:noFill/>
            <a:ln>
              <a:noFill/>
            </a:ln>
          </p:spPr>
        </p:pic>
      </p:grpSp>
      <p:pic>
        <p:nvPicPr>
          <p:cNvPr id="653" name="Google Shape;653;p10"/>
          <p:cNvPicPr preferRelativeResize="0"/>
          <p:nvPr/>
        </p:nvPicPr>
        <p:blipFill rotWithShape="1">
          <a:blip r:embed="rId20">
            <a:alphaModFix/>
          </a:blip>
          <a:srcRect/>
          <a:stretch/>
        </p:blipFill>
        <p:spPr>
          <a:xfrm>
            <a:off x="125566" y="6461572"/>
            <a:ext cx="321471" cy="363401"/>
          </a:xfrm>
          <a:prstGeom prst="rect">
            <a:avLst/>
          </a:prstGeom>
          <a:noFill/>
          <a:ln>
            <a:noFill/>
          </a:ln>
        </p:spPr>
      </p:pic>
      <p:sp>
        <p:nvSpPr>
          <p:cNvPr id="654" name="Google Shape;654;p10"/>
          <p:cNvSpPr txBox="1"/>
          <p:nvPr/>
        </p:nvSpPr>
        <p:spPr>
          <a:xfrm>
            <a:off x="346486" y="6518345"/>
            <a:ext cx="3056820" cy="328177"/>
          </a:xfrm>
          <a:prstGeom prst="rect">
            <a:avLst/>
          </a:prstGeom>
          <a:noFill/>
          <a:ln>
            <a:noFill/>
          </a:ln>
        </p:spPr>
        <p:txBody>
          <a:bodyPr spcFirstLastPara="1" wrap="square" lIns="121900" tIns="60933" rIns="121900" bIns="60933" anchor="t" anchorCtr="0">
            <a:spAutoFit/>
          </a:bodyPr>
          <a:lstStyle/>
          <a:p>
            <a:r>
              <a:rPr lang="en-US" sz="1333" i="1">
                <a:solidFill>
                  <a:srgbClr val="BFBFBF"/>
                </a:solidFill>
                <a:latin typeface="Verdana"/>
                <a:ea typeface="Verdana"/>
                <a:cs typeface="Verdana"/>
                <a:sym typeface="Verdana"/>
              </a:rPr>
              <a:t>Ashish’s Screen during interview</a:t>
            </a:r>
            <a:endParaRPr sz="2400"/>
          </a:p>
        </p:txBody>
      </p:sp>
    </p:spTree>
    <p:extLst>
      <p:ext uri="{BB962C8B-B14F-4D97-AF65-F5344CB8AC3E}">
        <p14:creationId xmlns:p14="http://schemas.microsoft.com/office/powerpoint/2010/main" val="3375855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8"/>
                                        </p:tgtEl>
                                        <p:attrNameLst>
                                          <p:attrName>style.visibility</p:attrName>
                                        </p:attrNameLst>
                                      </p:cBhvr>
                                      <p:to>
                                        <p:strVal val="visible"/>
                                      </p:to>
                                    </p:set>
                                    <p:animEffect transition="in" filter="fade">
                                      <p:cBhvr>
                                        <p:cTn id="7" dur="500"/>
                                        <p:tgtEl>
                                          <p:spTgt spid="6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39"/>
                                        </p:tgtEl>
                                        <p:attrNameLst>
                                          <p:attrName>style.visibility</p:attrName>
                                        </p:attrNameLst>
                                      </p:cBhvr>
                                      <p:to>
                                        <p:strVal val="visible"/>
                                      </p:to>
                                    </p:set>
                                    <p:animEffect transition="in" filter="fade">
                                      <p:cBhvr>
                                        <p:cTn id="12" dur="500"/>
                                        <p:tgtEl>
                                          <p:spTgt spid="639"/>
                                        </p:tgtEl>
                                      </p:cBhvr>
                                    </p:animEffect>
                                  </p:childTnLst>
                                </p:cTn>
                              </p:par>
                              <p:par>
                                <p:cTn id="13" presetID="10" presetClass="entr" presetSubtype="0" fill="hold" nodeType="withEffect">
                                  <p:stCondLst>
                                    <p:cond delay="0"/>
                                  </p:stCondLst>
                                  <p:childTnLst>
                                    <p:set>
                                      <p:cBhvr>
                                        <p:cTn id="14" dur="1" fill="hold">
                                          <p:stCondLst>
                                            <p:cond delay="0"/>
                                          </p:stCondLst>
                                        </p:cTn>
                                        <p:tgtEl>
                                          <p:spTgt spid="640"/>
                                        </p:tgtEl>
                                        <p:attrNameLst>
                                          <p:attrName>style.visibility</p:attrName>
                                        </p:attrNameLst>
                                      </p:cBhvr>
                                      <p:to>
                                        <p:strVal val="visible"/>
                                      </p:to>
                                    </p:set>
                                    <p:animEffect transition="in" filter="fade">
                                      <p:cBhvr>
                                        <p:cTn id="15" dur="500"/>
                                        <p:tgtEl>
                                          <p:spTgt spid="64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47"/>
                                        </p:tgtEl>
                                        <p:attrNameLst>
                                          <p:attrName>style.visibility</p:attrName>
                                        </p:attrNameLst>
                                      </p:cBhvr>
                                      <p:to>
                                        <p:strVal val="visible"/>
                                      </p:to>
                                    </p:set>
                                    <p:animEffect transition="in" filter="fade">
                                      <p:cBhvr>
                                        <p:cTn id="20" dur="500"/>
                                        <p:tgtEl>
                                          <p:spTgt spid="6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cxnSp>
        <p:nvCxnSpPr>
          <p:cNvPr id="681" name="Google Shape;681;p12"/>
          <p:cNvCxnSpPr/>
          <p:nvPr/>
        </p:nvCxnSpPr>
        <p:spPr>
          <a:xfrm>
            <a:off x="277766" y="6693363"/>
            <a:ext cx="11657639" cy="0"/>
          </a:xfrm>
          <a:prstGeom prst="straightConnector1">
            <a:avLst/>
          </a:prstGeom>
          <a:noFill/>
          <a:ln w="38100" cap="flat" cmpd="sng">
            <a:solidFill>
              <a:schemeClr val="accent2"/>
            </a:solidFill>
            <a:prstDash val="solid"/>
            <a:round/>
            <a:headEnd type="none" w="sm" len="sm"/>
            <a:tailEnd type="none" w="sm" len="sm"/>
          </a:ln>
          <a:effectLst>
            <a:outerShdw blurRad="40000" dist="23000" dir="5400000" rotWithShape="0">
              <a:srgbClr val="000000">
                <a:alpha val="34901"/>
              </a:srgbClr>
            </a:outerShdw>
          </a:effectLst>
        </p:spPr>
      </p:cxnSp>
      <p:sp>
        <p:nvSpPr>
          <p:cNvPr id="682" name="Google Shape;682;p12"/>
          <p:cNvSpPr txBox="1">
            <a:spLocks noGrp="1"/>
          </p:cNvSpPr>
          <p:nvPr>
            <p:ph type="body" idx="1"/>
          </p:nvPr>
        </p:nvSpPr>
        <p:spPr>
          <a:xfrm>
            <a:off x="528000" y="1412776"/>
            <a:ext cx="11664000" cy="4633200"/>
          </a:xfrm>
          <a:prstGeom prst="rect">
            <a:avLst/>
          </a:prstGeom>
          <a:noFill/>
          <a:ln w="9525" cap="flat" cmpd="sng">
            <a:solidFill>
              <a:schemeClr val="lt1"/>
            </a:solidFill>
            <a:prstDash val="solid"/>
            <a:round/>
            <a:headEnd type="none" w="sm" len="sm"/>
            <a:tailEnd type="none" w="sm" len="sm"/>
          </a:ln>
        </p:spPr>
        <p:txBody>
          <a:bodyPr spcFirstLastPara="1" vert="horz" wrap="square" lIns="121900" tIns="60933" rIns="121900" bIns="60933" rtlCol="0" anchor="t" anchorCtr="0">
            <a:normAutofit/>
          </a:bodyPr>
          <a:lstStyle/>
          <a:p>
            <a:pPr marL="359991" indent="-359991">
              <a:spcBef>
                <a:spcPts val="0"/>
              </a:spcBef>
            </a:pPr>
            <a:r>
              <a:rPr lang="en-US" sz="2400" dirty="0"/>
              <a:t>A host plays </a:t>
            </a:r>
            <a:r>
              <a:rPr lang="en-US" sz="2400" dirty="0">
                <a:solidFill>
                  <a:srgbClr val="92D050"/>
                </a:solidFill>
              </a:rPr>
              <a:t>▶️</a:t>
            </a:r>
            <a:r>
              <a:rPr lang="en-US" sz="2400" dirty="0"/>
              <a:t> a </a:t>
            </a:r>
            <a:r>
              <a:rPr lang="en-US" sz="2400" dirty="0">
                <a:solidFill>
                  <a:srgbClr val="FF0000"/>
                </a:solidFill>
              </a:rPr>
              <a:t>❗️</a:t>
            </a:r>
            <a:r>
              <a:rPr lang="en-US" sz="2400" dirty="0"/>
              <a:t> important in any meeting</a:t>
            </a:r>
            <a:r>
              <a:rPr lang="en-US" sz="2400" dirty="0">
                <a:solidFill>
                  <a:srgbClr val="FFC000"/>
                </a:solidFill>
              </a:rPr>
              <a:t>🤝</a:t>
            </a:r>
            <a:r>
              <a:rPr lang="en-US" sz="2400" dirty="0"/>
              <a:t>.</a:t>
            </a:r>
            <a:endParaRPr dirty="0"/>
          </a:p>
          <a:p>
            <a:pPr marL="359991" indent="-207595">
              <a:buNone/>
            </a:pPr>
            <a:endParaRPr sz="2400" dirty="0"/>
          </a:p>
          <a:p>
            <a:pPr marL="359991" indent="-359991"/>
            <a:r>
              <a:rPr lang="en-US" sz="2400" dirty="0"/>
              <a:t>Meeting</a:t>
            </a:r>
            <a:r>
              <a:rPr lang="en-US" sz="2400" dirty="0">
                <a:solidFill>
                  <a:srgbClr val="FFC000"/>
                </a:solidFill>
              </a:rPr>
              <a:t> 🤝</a:t>
            </a:r>
            <a:r>
              <a:rPr lang="en-US" sz="2400" dirty="0"/>
              <a:t> planner should provide options for the host to fully control </a:t>
            </a:r>
            <a:r>
              <a:rPr lang="en-US" sz="2400" dirty="0">
                <a:solidFill>
                  <a:srgbClr val="898D8D"/>
                </a:solidFill>
              </a:rPr>
              <a:t>🎛️ </a:t>
            </a:r>
            <a:r>
              <a:rPr lang="en-US" sz="2400" dirty="0"/>
              <a:t>the meeting  </a:t>
            </a:r>
            <a:r>
              <a:rPr lang="en-US" sz="2400" dirty="0">
                <a:solidFill>
                  <a:srgbClr val="FFC000"/>
                </a:solidFill>
              </a:rPr>
              <a:t>🤝</a:t>
            </a:r>
            <a:r>
              <a:rPr lang="en-US" sz="2400" dirty="0"/>
              <a:t> with  smart  controls </a:t>
            </a:r>
            <a:r>
              <a:rPr lang="en-US" sz="2400" dirty="0">
                <a:solidFill>
                  <a:srgbClr val="898D8D"/>
                </a:solidFill>
              </a:rPr>
              <a:t>🎛️</a:t>
            </a:r>
            <a:r>
              <a:rPr lang="en-US" sz="2400" dirty="0"/>
              <a:t> and </a:t>
            </a:r>
            <a:r>
              <a:rPr lang="en-US" sz="2400" dirty="0">
                <a:solidFill>
                  <a:srgbClr val="00B050"/>
                </a:solidFill>
              </a:rPr>
              <a:t>➕</a:t>
            </a:r>
            <a:r>
              <a:rPr lang="en-US" sz="2400" dirty="0"/>
              <a:t> topics.</a:t>
            </a:r>
            <a:endParaRPr dirty="0"/>
          </a:p>
          <a:p>
            <a:pPr marL="359991" indent="-207595">
              <a:buNone/>
            </a:pPr>
            <a:endParaRPr sz="2400" dirty="0"/>
          </a:p>
          <a:p>
            <a:pPr marL="359991" indent="-359991"/>
            <a:r>
              <a:rPr lang="en-US" sz="2400" dirty="0"/>
              <a:t>The host should plan the topics and </a:t>
            </a:r>
            <a:r>
              <a:rPr lang="en-US" sz="2400" dirty="0">
                <a:solidFill>
                  <a:srgbClr val="00B050"/>
                </a:solidFill>
              </a:rPr>
              <a:t>➕</a:t>
            </a:r>
            <a:r>
              <a:rPr lang="en-US" sz="2400" dirty="0"/>
              <a:t> duration of the meeting </a:t>
            </a:r>
            <a:r>
              <a:rPr lang="en-US" sz="2400" dirty="0">
                <a:solidFill>
                  <a:srgbClr val="FFC000"/>
                </a:solidFill>
              </a:rPr>
              <a:t>🤝</a:t>
            </a:r>
            <a:r>
              <a:rPr lang="en-US" sz="2400" dirty="0"/>
              <a:t> with more details to support inclusive discussion, so that others comes well prepared for the meeting </a:t>
            </a:r>
            <a:r>
              <a:rPr lang="en-US" sz="2400" dirty="0">
                <a:solidFill>
                  <a:srgbClr val="FFC000"/>
                </a:solidFill>
              </a:rPr>
              <a:t>🤝</a:t>
            </a:r>
            <a:endParaRPr dirty="0"/>
          </a:p>
          <a:p>
            <a:pPr marL="359991" indent="-207595">
              <a:buNone/>
            </a:pPr>
            <a:endParaRPr sz="2400" dirty="0"/>
          </a:p>
          <a:p>
            <a:pPr marL="359991" indent="-359991">
              <a:spcBef>
                <a:spcPts val="533"/>
              </a:spcBef>
            </a:pPr>
            <a:r>
              <a:rPr lang="en-US" sz="2400" dirty="0"/>
              <a:t>Using Inclusive content, as much as possible during meeting 👤</a:t>
            </a:r>
            <a:r>
              <a:rPr lang="en-US" sz="2400" dirty="0">
                <a:solidFill>
                  <a:srgbClr val="FFC000"/>
                </a:solidFill>
              </a:rPr>
              <a:t>🤝</a:t>
            </a:r>
            <a:r>
              <a:rPr lang="en-US" sz="2400" dirty="0"/>
              <a:t>👤</a:t>
            </a:r>
            <a:r>
              <a:rPr lang="en-US" sz="2667" dirty="0"/>
              <a:t>.</a:t>
            </a:r>
            <a:endParaRPr sz="2667" dirty="0"/>
          </a:p>
        </p:txBody>
      </p:sp>
      <p:sp>
        <p:nvSpPr>
          <p:cNvPr id="683" name="Google Shape;683;p12"/>
          <p:cNvSpPr txBox="1">
            <a:spLocks noGrp="1"/>
          </p:cNvSpPr>
          <p:nvPr>
            <p:ph type="title"/>
          </p:nvPr>
        </p:nvSpPr>
        <p:spPr>
          <a:xfrm>
            <a:off x="316247" y="177885"/>
            <a:ext cx="11664000" cy="960107"/>
          </a:xfrm>
          <a:prstGeom prst="rect">
            <a:avLst/>
          </a:prstGeom>
          <a:noFill/>
          <a:ln>
            <a:noFill/>
          </a:ln>
        </p:spPr>
        <p:txBody>
          <a:bodyPr spcFirstLastPara="1" vert="horz" wrap="square" lIns="121900" tIns="60933" rIns="121900" bIns="60933" rtlCol="0" anchor="t" anchorCtr="0">
            <a:noAutofit/>
          </a:bodyPr>
          <a:lstStyle/>
          <a:p>
            <a:r>
              <a:rPr lang="en-US"/>
              <a:t> </a:t>
            </a:r>
            <a:r>
              <a:rPr lang="en-US" sz="3200"/>
              <a:t>Autism Scenario – Virtual Team Meeting</a:t>
            </a:r>
            <a:endParaRPr/>
          </a:p>
        </p:txBody>
      </p:sp>
    </p:spTree>
    <p:extLst>
      <p:ext uri="{BB962C8B-B14F-4D97-AF65-F5344CB8AC3E}">
        <p14:creationId xmlns:p14="http://schemas.microsoft.com/office/powerpoint/2010/main" val="2349904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13"/>
          <p:cNvSpPr txBox="1">
            <a:spLocks noGrp="1"/>
          </p:cNvSpPr>
          <p:nvPr>
            <p:ph type="title"/>
          </p:nvPr>
        </p:nvSpPr>
        <p:spPr>
          <a:xfrm>
            <a:off x="288651" y="164637"/>
            <a:ext cx="11664000" cy="756000"/>
          </a:xfrm>
          <a:prstGeom prst="rect">
            <a:avLst/>
          </a:prstGeom>
          <a:noFill/>
          <a:ln>
            <a:noFill/>
          </a:ln>
        </p:spPr>
        <p:txBody>
          <a:bodyPr spcFirstLastPara="1" vert="horz" wrap="square" lIns="121900" tIns="60933" rIns="121900" bIns="60933" rtlCol="0" anchor="t" anchorCtr="0">
            <a:noAutofit/>
          </a:bodyPr>
          <a:lstStyle/>
          <a:p>
            <a:pPr>
              <a:buSzPts val="2400"/>
            </a:pPr>
            <a:r>
              <a:rPr lang="en-US" dirty="0"/>
              <a:t>UNICOM Meeting Planner</a:t>
            </a:r>
            <a:endParaRPr dirty="0"/>
          </a:p>
        </p:txBody>
      </p:sp>
      <p:sp>
        <p:nvSpPr>
          <p:cNvPr id="689" name="Google Shape;689;p13"/>
          <p:cNvSpPr txBox="1">
            <a:spLocks noGrp="1"/>
          </p:cNvSpPr>
          <p:nvPr>
            <p:ph type="sldNum" idx="12"/>
          </p:nvPr>
        </p:nvSpPr>
        <p:spPr>
          <a:xfrm>
            <a:off x="320400" y="6326136"/>
            <a:ext cx="591024" cy="288033"/>
          </a:xfrm>
          <a:prstGeom prst="rect">
            <a:avLst/>
          </a:prstGeom>
          <a:noFill/>
          <a:ln>
            <a:noFill/>
          </a:ln>
        </p:spPr>
        <p:txBody>
          <a:bodyPr spcFirstLastPara="1" wrap="square" lIns="121900" tIns="60933" rIns="121900" bIns="60933" anchor="ctr" anchorCtr="0">
            <a:noAutofit/>
          </a:bodyPr>
          <a:lstStyle/>
          <a:p>
            <a:fld id="{00000000-1234-1234-1234-123412341234}" type="slidenum">
              <a:rPr lang="en-US"/>
              <a:pPr/>
              <a:t>14</a:t>
            </a:fld>
            <a:endParaRPr/>
          </a:p>
        </p:txBody>
      </p:sp>
      <p:sp>
        <p:nvSpPr>
          <p:cNvPr id="690" name="Google Shape;690;p13"/>
          <p:cNvSpPr txBox="1"/>
          <p:nvPr/>
        </p:nvSpPr>
        <p:spPr>
          <a:xfrm>
            <a:off x="7440150" y="3236979"/>
            <a:ext cx="60959" cy="492388"/>
          </a:xfrm>
          <a:prstGeom prst="rect">
            <a:avLst/>
          </a:prstGeom>
          <a:noFill/>
          <a:ln>
            <a:noFill/>
          </a:ln>
        </p:spPr>
        <p:txBody>
          <a:bodyPr spcFirstLastPara="1" wrap="square" lIns="121900" tIns="60933" rIns="121900" bIns="60933" anchor="t" anchorCtr="0">
            <a:spAutoFit/>
          </a:bodyPr>
          <a:lstStyle/>
          <a:p>
            <a:endParaRPr sz="2400">
              <a:solidFill>
                <a:schemeClr val="dk1"/>
              </a:solidFill>
              <a:latin typeface="Verdana"/>
              <a:ea typeface="Verdana"/>
              <a:cs typeface="Verdana"/>
              <a:sym typeface="Verdana"/>
            </a:endParaRPr>
          </a:p>
        </p:txBody>
      </p:sp>
      <p:pic>
        <p:nvPicPr>
          <p:cNvPr id="691" name="Google Shape;691;p13"/>
          <p:cNvPicPr preferRelativeResize="0"/>
          <p:nvPr/>
        </p:nvPicPr>
        <p:blipFill rotWithShape="1">
          <a:blip r:embed="rId3">
            <a:alphaModFix/>
          </a:blip>
          <a:srcRect/>
          <a:stretch/>
        </p:blipFill>
        <p:spPr>
          <a:xfrm>
            <a:off x="320400" y="740702"/>
            <a:ext cx="11551200" cy="5639383"/>
          </a:xfrm>
          <a:prstGeom prst="rect">
            <a:avLst/>
          </a:prstGeom>
          <a:noFill/>
          <a:ln>
            <a:noFill/>
          </a:ln>
        </p:spPr>
      </p:pic>
      <p:grpSp>
        <p:nvGrpSpPr>
          <p:cNvPr id="692" name="Google Shape;692;p13"/>
          <p:cNvGrpSpPr/>
          <p:nvPr/>
        </p:nvGrpSpPr>
        <p:grpSpPr>
          <a:xfrm>
            <a:off x="-2439114" y="3148543"/>
            <a:ext cx="7195292" cy="3650069"/>
            <a:chOff x="-2291785" y="-354359"/>
            <a:chExt cx="5396469" cy="2737552"/>
          </a:xfrm>
        </p:grpSpPr>
        <p:sp>
          <p:nvSpPr>
            <p:cNvPr id="693" name="Google Shape;693;p13"/>
            <p:cNvSpPr/>
            <p:nvPr/>
          </p:nvSpPr>
          <p:spPr>
            <a:xfrm>
              <a:off x="-2291785" y="-354359"/>
              <a:ext cx="2737552" cy="2737552"/>
            </a:xfrm>
            <a:prstGeom prst="blockArc">
              <a:avLst>
                <a:gd name="adj1" fmla="val 18900000"/>
                <a:gd name="adj2" fmla="val 2700000"/>
                <a:gd name="adj3" fmla="val 789"/>
              </a:avLst>
            </a:prstGeom>
            <a:noFill/>
            <a:ln w="25400" cap="flat" cmpd="sng">
              <a:solidFill>
                <a:srgbClr val="006C9B"/>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94" name="Google Shape;694;p13"/>
            <p:cNvSpPr/>
            <p:nvPr/>
          </p:nvSpPr>
          <p:spPr>
            <a:xfrm>
              <a:off x="234212" y="126205"/>
              <a:ext cx="2870471" cy="371658"/>
            </a:xfrm>
            <a:prstGeom prst="rect">
              <a:avLst/>
            </a:prstGeom>
            <a:gradFill>
              <a:gsLst>
                <a:gs pos="0">
                  <a:srgbClr val="006CA5"/>
                </a:gs>
                <a:gs pos="80000">
                  <a:srgbClr val="008FD9"/>
                </a:gs>
                <a:gs pos="100000">
                  <a:srgbClr val="0092DF"/>
                </a:gs>
              </a:gsLst>
              <a:lin ang="16200000" scaled="0"/>
            </a:gradFill>
            <a:ln>
              <a:noFill/>
            </a:ln>
            <a:effectLst>
              <a:outerShdw blurRad="40000" dist="23000" dir="5400000" rotWithShape="0">
                <a:srgbClr val="000000">
                  <a:alpha val="34901"/>
                </a:srgbClr>
              </a:outerShdw>
            </a:effectLst>
          </p:spPr>
          <p:txBody>
            <a:bodyPr spcFirstLastPara="1" wrap="square" lIns="121900" tIns="121900" rIns="121900" bIns="121900" anchor="ctr" anchorCtr="0">
              <a:noAutofit/>
            </a:bodyPr>
            <a:lstStyle/>
            <a:p>
              <a:endParaRPr sz="2400"/>
            </a:p>
          </p:txBody>
        </p:sp>
        <p:sp>
          <p:nvSpPr>
            <p:cNvPr id="695" name="Google Shape;695;p13"/>
            <p:cNvSpPr txBox="1"/>
            <p:nvPr/>
          </p:nvSpPr>
          <p:spPr>
            <a:xfrm>
              <a:off x="234212" y="126205"/>
              <a:ext cx="2870471" cy="371658"/>
            </a:xfrm>
            <a:prstGeom prst="rect">
              <a:avLst/>
            </a:prstGeom>
            <a:noFill/>
            <a:ln>
              <a:noFill/>
            </a:ln>
          </p:spPr>
          <p:txBody>
            <a:bodyPr spcFirstLastPara="1" wrap="square" lIns="330300" tIns="23700" rIns="23700" bIns="23700" anchor="ctr" anchorCtr="0">
              <a:noAutofit/>
            </a:bodyPr>
            <a:lstStyle/>
            <a:p>
              <a:pPr>
                <a:lnSpc>
                  <a:spcPct val="90000"/>
                </a:lnSpc>
                <a:buClr>
                  <a:schemeClr val="lt1"/>
                </a:buClr>
                <a:buSzPts val="700"/>
              </a:pPr>
              <a:r>
                <a:rPr lang="en-US" sz="933">
                  <a:solidFill>
                    <a:schemeClr val="lt1"/>
                  </a:solidFill>
                  <a:latin typeface="Verdana"/>
                  <a:ea typeface="Verdana"/>
                  <a:cs typeface="Verdana"/>
                  <a:sym typeface="Verdana"/>
                </a:rPr>
                <a:t>T1: Go-live 📅.</a:t>
              </a:r>
              <a:endParaRPr sz="2400"/>
            </a:p>
            <a:p>
              <a:pPr>
                <a:lnSpc>
                  <a:spcPct val="90000"/>
                </a:lnSpc>
                <a:spcBef>
                  <a:spcPts val="327"/>
                </a:spcBef>
                <a:buClr>
                  <a:schemeClr val="lt1"/>
                </a:buClr>
                <a:buSzPts val="700"/>
              </a:pPr>
              <a:r>
                <a:rPr lang="en-US" sz="933">
                  <a:solidFill>
                    <a:schemeClr val="lt1"/>
                  </a:solidFill>
                  <a:latin typeface="Verdana"/>
                  <a:ea typeface="Verdana"/>
                  <a:cs typeface="Verdana"/>
                  <a:sym typeface="Verdana"/>
                </a:rPr>
                <a:t>       : Arpil to align with client.</a:t>
              </a:r>
              <a:endParaRPr sz="2400"/>
            </a:p>
          </p:txBody>
        </p:sp>
        <p:sp>
          <p:nvSpPr>
            <p:cNvPr id="696" name="Google Shape;696;p13"/>
            <p:cNvSpPr/>
            <p:nvPr/>
          </p:nvSpPr>
          <p:spPr>
            <a:xfrm>
              <a:off x="39140" y="116962"/>
              <a:ext cx="390144" cy="390144"/>
            </a:xfrm>
            <a:prstGeom prst="ellipse">
              <a:avLst/>
            </a:prstGeom>
            <a:solidFill>
              <a:schemeClr val="lt2"/>
            </a:solidFill>
            <a:ln w="9525"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121900" tIns="121900" rIns="121900" bIns="121900" anchor="ctr" anchorCtr="0">
              <a:noAutofit/>
            </a:bodyPr>
            <a:lstStyle/>
            <a:p>
              <a:endParaRPr sz="2400"/>
            </a:p>
          </p:txBody>
        </p:sp>
        <p:sp>
          <p:nvSpPr>
            <p:cNvPr id="697" name="Google Shape;697;p13"/>
            <p:cNvSpPr/>
            <p:nvPr/>
          </p:nvSpPr>
          <p:spPr>
            <a:xfrm>
              <a:off x="413156" y="624231"/>
              <a:ext cx="2691528" cy="312115"/>
            </a:xfrm>
            <a:prstGeom prst="rect">
              <a:avLst/>
            </a:prstGeom>
            <a:gradFill>
              <a:gsLst>
                <a:gs pos="0">
                  <a:srgbClr val="006CA5"/>
                </a:gs>
                <a:gs pos="80000">
                  <a:srgbClr val="008FD9"/>
                </a:gs>
                <a:gs pos="100000">
                  <a:srgbClr val="0092DF"/>
                </a:gs>
              </a:gsLst>
              <a:lin ang="16200000" scaled="0"/>
            </a:gradFill>
            <a:ln w="9525" cap="flat" cmpd="sng">
              <a:solidFill>
                <a:srgbClr val="FFFF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121900" tIns="121900" rIns="121900" bIns="121900" anchor="ctr" anchorCtr="0">
              <a:noAutofit/>
            </a:bodyPr>
            <a:lstStyle/>
            <a:p>
              <a:endParaRPr sz="2400"/>
            </a:p>
          </p:txBody>
        </p:sp>
        <p:sp>
          <p:nvSpPr>
            <p:cNvPr id="698" name="Google Shape;698;p13"/>
            <p:cNvSpPr txBox="1"/>
            <p:nvPr/>
          </p:nvSpPr>
          <p:spPr>
            <a:xfrm>
              <a:off x="413156" y="624231"/>
              <a:ext cx="2691528" cy="312115"/>
            </a:xfrm>
            <a:prstGeom prst="rect">
              <a:avLst/>
            </a:prstGeom>
            <a:noFill/>
            <a:ln>
              <a:noFill/>
            </a:ln>
          </p:spPr>
          <p:txBody>
            <a:bodyPr spcFirstLastPara="1" wrap="square" lIns="330300" tIns="27067" rIns="27067" bIns="27067" anchor="ctr" anchorCtr="0">
              <a:noAutofit/>
            </a:bodyPr>
            <a:lstStyle/>
            <a:p>
              <a:pPr>
                <a:lnSpc>
                  <a:spcPct val="90000"/>
                </a:lnSpc>
                <a:buClr>
                  <a:schemeClr val="lt1"/>
                </a:buClr>
                <a:buSzPts val="800"/>
              </a:pPr>
              <a:r>
                <a:rPr lang="en-US" sz="1067">
                  <a:solidFill>
                    <a:schemeClr val="lt1"/>
                  </a:solidFill>
                  <a:latin typeface="Verdana"/>
                  <a:ea typeface="Verdana"/>
                  <a:cs typeface="Verdana"/>
                  <a:sym typeface="Verdana"/>
                </a:rPr>
                <a:t>T2: App Testing</a:t>
              </a:r>
              <a:endParaRPr sz="2400"/>
            </a:p>
            <a:p>
              <a:pPr>
                <a:lnSpc>
                  <a:spcPct val="90000"/>
                </a:lnSpc>
                <a:spcBef>
                  <a:spcPts val="373"/>
                </a:spcBef>
                <a:buClr>
                  <a:schemeClr val="lt1"/>
                </a:buClr>
                <a:buSzPts val="800"/>
              </a:pPr>
              <a:r>
                <a:rPr lang="en-US" sz="1067">
                  <a:solidFill>
                    <a:schemeClr val="lt1"/>
                  </a:solidFill>
                  <a:latin typeface="Verdana"/>
                  <a:ea typeface="Verdana"/>
                  <a:cs typeface="Verdana"/>
                  <a:sym typeface="Verdana"/>
                </a:rPr>
                <a:t>    :Ashish Need</a:t>
              </a:r>
              <a:endParaRPr sz="1067">
                <a:solidFill>
                  <a:schemeClr val="lt1"/>
                </a:solidFill>
                <a:latin typeface="Verdana"/>
                <a:ea typeface="Verdana"/>
                <a:cs typeface="Verdana"/>
                <a:sym typeface="Verdana"/>
              </a:endParaRPr>
            </a:p>
          </p:txBody>
        </p:sp>
        <p:sp>
          <p:nvSpPr>
            <p:cNvPr id="699" name="Google Shape;699;p13"/>
            <p:cNvSpPr/>
            <p:nvPr/>
          </p:nvSpPr>
          <p:spPr>
            <a:xfrm>
              <a:off x="222870" y="585217"/>
              <a:ext cx="390144" cy="390144"/>
            </a:xfrm>
            <a:prstGeom prst="ellipse">
              <a:avLst/>
            </a:prstGeom>
            <a:solidFill>
              <a:srgbClr val="FFFFFF"/>
            </a:solidFill>
            <a:ln w="9525"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121900" tIns="121900" rIns="121900" bIns="121900" anchor="ctr" anchorCtr="0">
              <a:noAutofit/>
            </a:bodyPr>
            <a:lstStyle/>
            <a:p>
              <a:endParaRPr sz="2400"/>
            </a:p>
          </p:txBody>
        </p:sp>
        <p:sp>
          <p:nvSpPr>
            <p:cNvPr id="700" name="Google Shape;700;p13"/>
            <p:cNvSpPr/>
            <p:nvPr/>
          </p:nvSpPr>
          <p:spPr>
            <a:xfrm>
              <a:off x="413156" y="1092486"/>
              <a:ext cx="2691528" cy="312115"/>
            </a:xfrm>
            <a:prstGeom prst="rect">
              <a:avLst/>
            </a:prstGeom>
            <a:gradFill>
              <a:gsLst>
                <a:gs pos="0">
                  <a:srgbClr val="006CA5"/>
                </a:gs>
                <a:gs pos="80000">
                  <a:srgbClr val="008FD9"/>
                </a:gs>
                <a:gs pos="100000">
                  <a:srgbClr val="0092DF"/>
                </a:gs>
              </a:gsLst>
              <a:lin ang="16200000" scaled="0"/>
            </a:gradFill>
            <a:ln>
              <a:noFill/>
            </a:ln>
            <a:effectLst>
              <a:outerShdw blurRad="40000" dist="23000" dir="5400000" rotWithShape="0">
                <a:srgbClr val="000000">
                  <a:alpha val="34901"/>
                </a:srgbClr>
              </a:outerShdw>
            </a:effectLst>
          </p:spPr>
          <p:txBody>
            <a:bodyPr spcFirstLastPara="1" wrap="square" lIns="121900" tIns="121900" rIns="121900" bIns="121900" anchor="ctr" anchorCtr="0">
              <a:noAutofit/>
            </a:bodyPr>
            <a:lstStyle/>
            <a:p>
              <a:endParaRPr sz="2400"/>
            </a:p>
          </p:txBody>
        </p:sp>
        <p:sp>
          <p:nvSpPr>
            <p:cNvPr id="701" name="Google Shape;701;p13"/>
            <p:cNvSpPr txBox="1"/>
            <p:nvPr/>
          </p:nvSpPr>
          <p:spPr>
            <a:xfrm>
              <a:off x="413156" y="1092486"/>
              <a:ext cx="2691528" cy="312115"/>
            </a:xfrm>
            <a:prstGeom prst="rect">
              <a:avLst/>
            </a:prstGeom>
            <a:noFill/>
            <a:ln>
              <a:noFill/>
            </a:ln>
          </p:spPr>
          <p:txBody>
            <a:bodyPr spcFirstLastPara="1" wrap="square" lIns="330300" tIns="27067" rIns="27067" bIns="27067" anchor="ctr" anchorCtr="0">
              <a:noAutofit/>
            </a:bodyPr>
            <a:lstStyle/>
            <a:p>
              <a:pPr>
                <a:lnSpc>
                  <a:spcPct val="90000"/>
                </a:lnSpc>
                <a:buClr>
                  <a:schemeClr val="dk1"/>
                </a:buClr>
                <a:buSzPts val="800"/>
              </a:pPr>
              <a:endParaRPr sz="1067">
                <a:solidFill>
                  <a:schemeClr val="lt1"/>
                </a:solidFill>
                <a:latin typeface="Verdana"/>
                <a:ea typeface="Verdana"/>
                <a:cs typeface="Verdana"/>
                <a:sym typeface="Verdana"/>
              </a:endParaRPr>
            </a:p>
          </p:txBody>
        </p:sp>
        <p:sp>
          <p:nvSpPr>
            <p:cNvPr id="702" name="Google Shape;702;p13"/>
            <p:cNvSpPr/>
            <p:nvPr/>
          </p:nvSpPr>
          <p:spPr>
            <a:xfrm>
              <a:off x="480781" y="302977"/>
              <a:ext cx="222113" cy="163673"/>
            </a:xfrm>
            <a:prstGeom prst="ellipse">
              <a:avLst/>
            </a:prstGeom>
            <a:blipFill rotWithShape="1">
              <a:blip r:embed="rId4">
                <a:alphaModFix/>
              </a:blip>
              <a:stretch>
                <a:fillRect/>
              </a:stretch>
            </a:blipFill>
            <a:ln>
              <a:noFill/>
            </a:ln>
            <a:effectLst>
              <a:outerShdw blurRad="40000" dist="23000" dir="5400000" rotWithShape="0">
                <a:srgbClr val="000000">
                  <a:alpha val="34901"/>
                </a:srgbClr>
              </a:outerShdw>
            </a:effectLst>
          </p:spPr>
          <p:txBody>
            <a:bodyPr spcFirstLastPara="1" wrap="square" lIns="121900" tIns="121900" rIns="121900" bIns="121900" anchor="ctr" anchorCtr="0">
              <a:noAutofit/>
            </a:bodyPr>
            <a:lstStyle/>
            <a:p>
              <a:endParaRPr sz="2400"/>
            </a:p>
          </p:txBody>
        </p:sp>
        <p:sp>
          <p:nvSpPr>
            <p:cNvPr id="703" name="Google Shape;703;p13"/>
            <p:cNvSpPr/>
            <p:nvPr/>
          </p:nvSpPr>
          <p:spPr>
            <a:xfrm>
              <a:off x="234212" y="1560741"/>
              <a:ext cx="2870471" cy="312115"/>
            </a:xfrm>
            <a:prstGeom prst="rect">
              <a:avLst/>
            </a:prstGeom>
            <a:gradFill>
              <a:gsLst>
                <a:gs pos="0">
                  <a:srgbClr val="006CA5"/>
                </a:gs>
                <a:gs pos="80000">
                  <a:srgbClr val="008FD9"/>
                </a:gs>
                <a:gs pos="100000">
                  <a:srgbClr val="0092DF"/>
                </a:gs>
              </a:gsLst>
              <a:lin ang="16200000" scaled="0"/>
            </a:gradFill>
            <a:ln>
              <a:noFill/>
            </a:ln>
            <a:effectLst>
              <a:outerShdw blurRad="40000" dist="23000" dir="5400000" rotWithShape="0">
                <a:srgbClr val="000000">
                  <a:alpha val="34901"/>
                </a:srgbClr>
              </a:outerShdw>
            </a:effectLst>
          </p:spPr>
          <p:txBody>
            <a:bodyPr spcFirstLastPara="1" wrap="square" lIns="121900" tIns="121900" rIns="121900" bIns="121900" anchor="ctr" anchorCtr="0">
              <a:noAutofit/>
            </a:bodyPr>
            <a:lstStyle/>
            <a:p>
              <a:endParaRPr sz="2400"/>
            </a:p>
          </p:txBody>
        </p:sp>
        <p:sp>
          <p:nvSpPr>
            <p:cNvPr id="704" name="Google Shape;704;p13"/>
            <p:cNvSpPr txBox="1"/>
            <p:nvPr/>
          </p:nvSpPr>
          <p:spPr>
            <a:xfrm>
              <a:off x="234212" y="1560741"/>
              <a:ext cx="2870471" cy="312115"/>
            </a:xfrm>
            <a:prstGeom prst="rect">
              <a:avLst/>
            </a:prstGeom>
            <a:noFill/>
            <a:ln>
              <a:noFill/>
            </a:ln>
          </p:spPr>
          <p:txBody>
            <a:bodyPr spcFirstLastPara="1" wrap="square" lIns="330300" tIns="27067" rIns="27067" bIns="27067" anchor="ctr" anchorCtr="0">
              <a:noAutofit/>
            </a:bodyPr>
            <a:lstStyle/>
            <a:p>
              <a:pPr>
                <a:lnSpc>
                  <a:spcPct val="90000"/>
                </a:lnSpc>
                <a:buClr>
                  <a:schemeClr val="lt1"/>
                </a:buClr>
                <a:buSzPts val="800"/>
              </a:pPr>
              <a:r>
                <a:rPr lang="en-US" sz="1067">
                  <a:solidFill>
                    <a:schemeClr val="lt1"/>
                  </a:solidFill>
                  <a:latin typeface="Verdana"/>
                  <a:ea typeface="Verdana"/>
                  <a:cs typeface="Verdana"/>
                  <a:sym typeface="Verdana"/>
                </a:rPr>
                <a:t>Questions?</a:t>
              </a:r>
              <a:endParaRPr sz="1067">
                <a:solidFill>
                  <a:schemeClr val="lt1"/>
                </a:solidFill>
                <a:latin typeface="Verdana"/>
                <a:ea typeface="Verdana"/>
                <a:cs typeface="Verdana"/>
                <a:sym typeface="Verdana"/>
              </a:endParaRPr>
            </a:p>
          </p:txBody>
        </p:sp>
        <p:sp>
          <p:nvSpPr>
            <p:cNvPr id="705" name="Google Shape;705;p13"/>
            <p:cNvSpPr/>
            <p:nvPr/>
          </p:nvSpPr>
          <p:spPr>
            <a:xfrm>
              <a:off x="39140" y="1521726"/>
              <a:ext cx="390144" cy="390144"/>
            </a:xfrm>
            <a:prstGeom prst="ellipse">
              <a:avLst/>
            </a:prstGeom>
            <a:solidFill>
              <a:schemeClr val="lt1"/>
            </a:solidFill>
            <a:ln w="9525"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121900" tIns="121900" rIns="121900" bIns="121900" anchor="ctr" anchorCtr="0">
              <a:noAutofit/>
            </a:bodyPr>
            <a:lstStyle/>
            <a:p>
              <a:endParaRPr sz="2400"/>
            </a:p>
          </p:txBody>
        </p:sp>
      </p:grpSp>
      <p:sp>
        <p:nvSpPr>
          <p:cNvPr id="706" name="Google Shape;706;p13"/>
          <p:cNvSpPr/>
          <p:nvPr/>
        </p:nvSpPr>
        <p:spPr>
          <a:xfrm>
            <a:off x="911425" y="4973578"/>
            <a:ext cx="543777" cy="557119"/>
          </a:xfrm>
          <a:prstGeom prst="ellipse">
            <a:avLst/>
          </a:prstGeom>
          <a:solidFill>
            <a:srgbClr val="FFFFFF"/>
          </a:solidFill>
          <a:ln w="9525" cap="flat" cmpd="sng">
            <a:solidFill>
              <a:srgbClr val="0086C3"/>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121900" tIns="121900" rIns="121900" bIns="121900" anchor="ctr" anchorCtr="0">
            <a:noAutofit/>
          </a:bodyPr>
          <a:lstStyle/>
          <a:p>
            <a:endParaRPr sz="2400"/>
          </a:p>
        </p:txBody>
      </p:sp>
      <p:sp>
        <p:nvSpPr>
          <p:cNvPr id="707" name="Google Shape;707;p13"/>
          <p:cNvSpPr/>
          <p:nvPr/>
        </p:nvSpPr>
        <p:spPr>
          <a:xfrm>
            <a:off x="4857054" y="3789665"/>
            <a:ext cx="1622989" cy="492443"/>
          </a:xfrm>
          <a:prstGeom prst="rect">
            <a:avLst/>
          </a:prstGeom>
          <a:solidFill>
            <a:schemeClr val="accent3"/>
          </a:solidFill>
          <a:ln>
            <a:noFill/>
          </a:ln>
          <a:effectLst>
            <a:outerShdw blurRad="44450" dist="27940" dir="5400000" algn="ctr">
              <a:srgbClr val="000000">
                <a:alpha val="31764"/>
              </a:srgbClr>
            </a:outerShdw>
          </a:effectLst>
        </p:spPr>
        <p:txBody>
          <a:bodyPr spcFirstLastPara="1" wrap="square" lIns="121900" tIns="60933" rIns="121900" bIns="60933" anchor="ctr" anchorCtr="0">
            <a:noAutofit/>
          </a:bodyPr>
          <a:lstStyle/>
          <a:p>
            <a:pPr algn="ctr"/>
            <a:r>
              <a:rPr lang="en-US" sz="1600">
                <a:solidFill>
                  <a:schemeClr val="lt1"/>
                </a:solidFill>
                <a:latin typeface="Verdana"/>
                <a:ea typeface="Verdana"/>
                <a:cs typeface="Verdana"/>
                <a:sym typeface="Verdana"/>
              </a:rPr>
              <a:t>Circuit Topic</a:t>
            </a:r>
            <a:endParaRPr sz="1600">
              <a:solidFill>
                <a:schemeClr val="lt1"/>
              </a:solidFill>
              <a:latin typeface="Verdana"/>
              <a:ea typeface="Verdana"/>
              <a:cs typeface="Verdana"/>
              <a:sym typeface="Verdana"/>
            </a:endParaRPr>
          </a:p>
        </p:txBody>
      </p:sp>
      <p:sp>
        <p:nvSpPr>
          <p:cNvPr id="708" name="Google Shape;708;p13"/>
          <p:cNvSpPr/>
          <p:nvPr/>
        </p:nvSpPr>
        <p:spPr>
          <a:xfrm>
            <a:off x="6741338" y="3789665"/>
            <a:ext cx="1622989" cy="492443"/>
          </a:xfrm>
          <a:prstGeom prst="rect">
            <a:avLst/>
          </a:prstGeom>
          <a:solidFill>
            <a:schemeClr val="accent3"/>
          </a:solidFill>
          <a:ln>
            <a:noFill/>
          </a:ln>
          <a:effectLst>
            <a:outerShdw blurRad="44450" dist="27940" dir="5400000" algn="ctr">
              <a:srgbClr val="000000">
                <a:alpha val="31764"/>
              </a:srgbClr>
            </a:outerShdw>
          </a:effectLst>
        </p:spPr>
        <p:txBody>
          <a:bodyPr spcFirstLastPara="1" wrap="square" lIns="121900" tIns="60933" rIns="121900" bIns="60933" anchor="ctr" anchorCtr="0">
            <a:noAutofit/>
          </a:bodyPr>
          <a:lstStyle/>
          <a:p>
            <a:pPr algn="ctr"/>
            <a:r>
              <a:rPr lang="en-US" sz="1600">
                <a:solidFill>
                  <a:schemeClr val="lt1"/>
                </a:solidFill>
                <a:latin typeface="Verdana"/>
                <a:ea typeface="Verdana"/>
                <a:cs typeface="Verdana"/>
                <a:sym typeface="Verdana"/>
              </a:rPr>
              <a:t>Add People</a:t>
            </a:r>
            <a:endParaRPr sz="1600">
              <a:solidFill>
                <a:schemeClr val="lt1"/>
              </a:solidFill>
              <a:latin typeface="Verdana"/>
              <a:ea typeface="Verdana"/>
              <a:cs typeface="Verdana"/>
              <a:sym typeface="Verdana"/>
            </a:endParaRPr>
          </a:p>
        </p:txBody>
      </p:sp>
      <p:sp>
        <p:nvSpPr>
          <p:cNvPr id="709" name="Google Shape;709;p13"/>
          <p:cNvSpPr/>
          <p:nvPr/>
        </p:nvSpPr>
        <p:spPr>
          <a:xfrm>
            <a:off x="4857054" y="5038253"/>
            <a:ext cx="1622989" cy="492443"/>
          </a:xfrm>
          <a:prstGeom prst="rect">
            <a:avLst/>
          </a:prstGeom>
          <a:solidFill>
            <a:schemeClr val="accent3"/>
          </a:solidFill>
          <a:ln>
            <a:noFill/>
          </a:ln>
          <a:effectLst>
            <a:outerShdw blurRad="44450" dist="27940" dir="5400000" algn="ctr">
              <a:srgbClr val="000000">
                <a:alpha val="31764"/>
              </a:srgbClr>
            </a:outerShdw>
          </a:effectLst>
        </p:spPr>
        <p:txBody>
          <a:bodyPr spcFirstLastPara="1" wrap="square" lIns="121900" tIns="60933" rIns="121900" bIns="60933" anchor="ctr" anchorCtr="0">
            <a:noAutofit/>
          </a:bodyPr>
          <a:lstStyle/>
          <a:p>
            <a:pPr algn="ctr"/>
            <a:r>
              <a:rPr lang="en-US" sz="1600">
                <a:solidFill>
                  <a:schemeClr val="lt1"/>
                </a:solidFill>
                <a:latin typeface="Verdana"/>
                <a:ea typeface="Verdana"/>
                <a:cs typeface="Verdana"/>
                <a:sym typeface="Verdana"/>
              </a:rPr>
              <a:t>Circuit Topic</a:t>
            </a:r>
            <a:endParaRPr sz="1600">
              <a:solidFill>
                <a:schemeClr val="lt1"/>
              </a:solidFill>
              <a:latin typeface="Verdana"/>
              <a:ea typeface="Verdana"/>
              <a:cs typeface="Verdana"/>
              <a:sym typeface="Verdana"/>
            </a:endParaRPr>
          </a:p>
        </p:txBody>
      </p:sp>
      <p:sp>
        <p:nvSpPr>
          <p:cNvPr id="710" name="Google Shape;710;p13"/>
          <p:cNvSpPr/>
          <p:nvPr/>
        </p:nvSpPr>
        <p:spPr>
          <a:xfrm>
            <a:off x="6741338" y="5038253"/>
            <a:ext cx="1622989" cy="492443"/>
          </a:xfrm>
          <a:prstGeom prst="rect">
            <a:avLst/>
          </a:prstGeom>
          <a:solidFill>
            <a:schemeClr val="accent3"/>
          </a:solidFill>
          <a:ln>
            <a:noFill/>
          </a:ln>
          <a:effectLst>
            <a:outerShdw blurRad="44450" dist="27940" dir="5400000" algn="ctr">
              <a:srgbClr val="000000">
                <a:alpha val="31764"/>
              </a:srgbClr>
            </a:outerShdw>
          </a:effectLst>
        </p:spPr>
        <p:txBody>
          <a:bodyPr spcFirstLastPara="1" wrap="square" lIns="121900" tIns="60933" rIns="121900" bIns="60933" anchor="ctr" anchorCtr="0">
            <a:noAutofit/>
          </a:bodyPr>
          <a:lstStyle/>
          <a:p>
            <a:pPr algn="ctr"/>
            <a:r>
              <a:rPr lang="en-US" sz="1600">
                <a:solidFill>
                  <a:schemeClr val="lt1"/>
                </a:solidFill>
                <a:latin typeface="Verdana"/>
                <a:ea typeface="Verdana"/>
                <a:cs typeface="Verdana"/>
                <a:sym typeface="Verdana"/>
              </a:rPr>
              <a:t>Add People</a:t>
            </a:r>
            <a:endParaRPr sz="1600">
              <a:solidFill>
                <a:schemeClr val="lt1"/>
              </a:solidFill>
              <a:latin typeface="Verdana"/>
              <a:ea typeface="Verdana"/>
              <a:cs typeface="Verdana"/>
              <a:sym typeface="Verdana"/>
            </a:endParaRPr>
          </a:p>
        </p:txBody>
      </p:sp>
      <p:sp>
        <p:nvSpPr>
          <p:cNvPr id="711" name="Google Shape;711;p13"/>
          <p:cNvSpPr/>
          <p:nvPr/>
        </p:nvSpPr>
        <p:spPr>
          <a:xfrm>
            <a:off x="4861183" y="4418135"/>
            <a:ext cx="1622989" cy="492443"/>
          </a:xfrm>
          <a:prstGeom prst="rect">
            <a:avLst/>
          </a:prstGeom>
          <a:solidFill>
            <a:schemeClr val="accent3"/>
          </a:solidFill>
          <a:ln>
            <a:noFill/>
          </a:ln>
          <a:effectLst>
            <a:outerShdw blurRad="44450" dist="27940" dir="5400000" algn="ctr">
              <a:srgbClr val="000000">
                <a:alpha val="31764"/>
              </a:srgbClr>
            </a:outerShdw>
          </a:effectLst>
        </p:spPr>
        <p:txBody>
          <a:bodyPr spcFirstLastPara="1" wrap="square" lIns="121900" tIns="60933" rIns="121900" bIns="60933" anchor="ctr" anchorCtr="0">
            <a:noAutofit/>
          </a:bodyPr>
          <a:lstStyle/>
          <a:p>
            <a:pPr algn="ctr"/>
            <a:r>
              <a:rPr lang="en-US" sz="1600">
                <a:solidFill>
                  <a:schemeClr val="lt1"/>
                </a:solidFill>
                <a:latin typeface="Verdana"/>
                <a:ea typeface="Verdana"/>
                <a:cs typeface="Verdana"/>
                <a:sym typeface="Verdana"/>
              </a:rPr>
              <a:t>Circuit Topic</a:t>
            </a:r>
            <a:endParaRPr sz="1600">
              <a:solidFill>
                <a:schemeClr val="lt1"/>
              </a:solidFill>
              <a:latin typeface="Verdana"/>
              <a:ea typeface="Verdana"/>
              <a:cs typeface="Verdana"/>
              <a:sym typeface="Verdana"/>
            </a:endParaRPr>
          </a:p>
        </p:txBody>
      </p:sp>
      <p:sp>
        <p:nvSpPr>
          <p:cNvPr id="712" name="Google Shape;712;p13"/>
          <p:cNvSpPr/>
          <p:nvPr/>
        </p:nvSpPr>
        <p:spPr>
          <a:xfrm>
            <a:off x="6745467" y="4418135"/>
            <a:ext cx="1622989" cy="492443"/>
          </a:xfrm>
          <a:prstGeom prst="rect">
            <a:avLst/>
          </a:prstGeom>
          <a:solidFill>
            <a:schemeClr val="accent3"/>
          </a:solidFill>
          <a:ln>
            <a:noFill/>
          </a:ln>
          <a:effectLst>
            <a:outerShdw blurRad="44450" dist="27940" dir="5400000" algn="ctr">
              <a:srgbClr val="000000">
                <a:alpha val="31764"/>
              </a:srgbClr>
            </a:outerShdw>
          </a:effectLst>
        </p:spPr>
        <p:txBody>
          <a:bodyPr spcFirstLastPara="1" wrap="square" lIns="121900" tIns="60933" rIns="121900" bIns="60933" anchor="ctr" anchorCtr="0">
            <a:noAutofit/>
          </a:bodyPr>
          <a:lstStyle/>
          <a:p>
            <a:pPr algn="ctr"/>
            <a:r>
              <a:rPr lang="en-US" sz="1600">
                <a:solidFill>
                  <a:schemeClr val="lt1"/>
                </a:solidFill>
                <a:latin typeface="Verdana"/>
                <a:ea typeface="Verdana"/>
                <a:cs typeface="Verdana"/>
                <a:sym typeface="Verdana"/>
              </a:rPr>
              <a:t>Add People</a:t>
            </a:r>
            <a:endParaRPr sz="1600">
              <a:solidFill>
                <a:schemeClr val="lt1"/>
              </a:solidFill>
              <a:latin typeface="Verdana"/>
              <a:ea typeface="Verdana"/>
              <a:cs typeface="Verdana"/>
              <a:sym typeface="Verdana"/>
            </a:endParaRPr>
          </a:p>
        </p:txBody>
      </p:sp>
      <p:sp>
        <p:nvSpPr>
          <p:cNvPr id="713" name="Google Shape;713;p13"/>
          <p:cNvSpPr/>
          <p:nvPr/>
        </p:nvSpPr>
        <p:spPr>
          <a:xfrm>
            <a:off x="4857054" y="5658372"/>
            <a:ext cx="1622989" cy="492443"/>
          </a:xfrm>
          <a:prstGeom prst="rect">
            <a:avLst/>
          </a:prstGeom>
          <a:solidFill>
            <a:schemeClr val="accent3"/>
          </a:solidFill>
          <a:ln>
            <a:noFill/>
          </a:ln>
          <a:effectLst>
            <a:outerShdw blurRad="44450" dist="27940" dir="5400000" algn="ctr">
              <a:srgbClr val="000000">
                <a:alpha val="31764"/>
              </a:srgbClr>
            </a:outerShdw>
          </a:effectLst>
        </p:spPr>
        <p:txBody>
          <a:bodyPr spcFirstLastPara="1" wrap="square" lIns="121900" tIns="60933" rIns="121900" bIns="60933" anchor="ctr" anchorCtr="0">
            <a:noAutofit/>
          </a:bodyPr>
          <a:lstStyle/>
          <a:p>
            <a:pPr algn="ctr"/>
            <a:r>
              <a:rPr lang="en-US" sz="1600">
                <a:solidFill>
                  <a:schemeClr val="lt1"/>
                </a:solidFill>
                <a:latin typeface="Verdana"/>
                <a:ea typeface="Verdana"/>
                <a:cs typeface="Verdana"/>
                <a:sym typeface="Verdana"/>
              </a:rPr>
              <a:t>Circuit Topic</a:t>
            </a:r>
            <a:endParaRPr sz="1600">
              <a:solidFill>
                <a:schemeClr val="lt1"/>
              </a:solidFill>
              <a:latin typeface="Verdana"/>
              <a:ea typeface="Verdana"/>
              <a:cs typeface="Verdana"/>
              <a:sym typeface="Verdana"/>
            </a:endParaRPr>
          </a:p>
        </p:txBody>
      </p:sp>
      <p:sp>
        <p:nvSpPr>
          <p:cNvPr id="714" name="Google Shape;714;p13"/>
          <p:cNvSpPr/>
          <p:nvPr/>
        </p:nvSpPr>
        <p:spPr>
          <a:xfrm>
            <a:off x="6741338" y="5658372"/>
            <a:ext cx="1622989" cy="492443"/>
          </a:xfrm>
          <a:prstGeom prst="rect">
            <a:avLst/>
          </a:prstGeom>
          <a:solidFill>
            <a:schemeClr val="accent3"/>
          </a:solidFill>
          <a:ln>
            <a:noFill/>
          </a:ln>
          <a:effectLst>
            <a:outerShdw blurRad="44450" dist="27940" dir="5400000" algn="ctr">
              <a:srgbClr val="000000">
                <a:alpha val="31764"/>
              </a:srgbClr>
            </a:outerShdw>
          </a:effectLst>
        </p:spPr>
        <p:txBody>
          <a:bodyPr spcFirstLastPara="1" wrap="square" lIns="121900" tIns="60933" rIns="121900" bIns="60933" anchor="ctr" anchorCtr="0">
            <a:noAutofit/>
          </a:bodyPr>
          <a:lstStyle/>
          <a:p>
            <a:pPr algn="ctr"/>
            <a:r>
              <a:rPr lang="en-US" sz="1600">
                <a:solidFill>
                  <a:schemeClr val="lt1"/>
                </a:solidFill>
                <a:latin typeface="Verdana"/>
                <a:ea typeface="Verdana"/>
                <a:cs typeface="Verdana"/>
                <a:sym typeface="Verdana"/>
              </a:rPr>
              <a:t>Add People</a:t>
            </a:r>
            <a:endParaRPr sz="1600">
              <a:solidFill>
                <a:schemeClr val="lt1"/>
              </a:solidFill>
              <a:latin typeface="Verdana"/>
              <a:ea typeface="Verdana"/>
              <a:cs typeface="Verdana"/>
              <a:sym typeface="Verdana"/>
            </a:endParaRPr>
          </a:p>
        </p:txBody>
      </p:sp>
      <p:pic>
        <p:nvPicPr>
          <p:cNvPr id="715" name="Google Shape;715;p13"/>
          <p:cNvPicPr preferRelativeResize="0"/>
          <p:nvPr/>
        </p:nvPicPr>
        <p:blipFill rotWithShape="1">
          <a:blip r:embed="rId5">
            <a:alphaModFix/>
          </a:blip>
          <a:srcRect/>
          <a:stretch/>
        </p:blipFill>
        <p:spPr>
          <a:xfrm>
            <a:off x="4305863" y="3813193"/>
            <a:ext cx="421853" cy="388767"/>
          </a:xfrm>
          <a:prstGeom prst="rect">
            <a:avLst/>
          </a:prstGeom>
          <a:noFill/>
          <a:ln>
            <a:noFill/>
          </a:ln>
        </p:spPr>
      </p:pic>
      <p:pic>
        <p:nvPicPr>
          <p:cNvPr id="716" name="Google Shape;716;p13"/>
          <p:cNvPicPr preferRelativeResize="0"/>
          <p:nvPr/>
        </p:nvPicPr>
        <p:blipFill rotWithShape="1">
          <a:blip r:embed="rId6">
            <a:alphaModFix/>
          </a:blip>
          <a:srcRect/>
          <a:stretch/>
        </p:blipFill>
        <p:spPr>
          <a:xfrm>
            <a:off x="3842853" y="3813192"/>
            <a:ext cx="427935" cy="388765"/>
          </a:xfrm>
          <a:prstGeom prst="rect">
            <a:avLst/>
          </a:prstGeom>
          <a:noFill/>
          <a:ln>
            <a:noFill/>
          </a:ln>
        </p:spPr>
      </p:pic>
      <p:sp>
        <p:nvSpPr>
          <p:cNvPr id="717" name="Google Shape;717;p13"/>
          <p:cNvSpPr txBox="1"/>
          <p:nvPr/>
        </p:nvSpPr>
        <p:spPr>
          <a:xfrm>
            <a:off x="1314290" y="1796819"/>
            <a:ext cx="1229317" cy="369277"/>
          </a:xfrm>
          <a:prstGeom prst="rect">
            <a:avLst/>
          </a:prstGeom>
          <a:solidFill>
            <a:schemeClr val="lt2"/>
          </a:solidFill>
          <a:ln>
            <a:noFill/>
          </a:ln>
        </p:spPr>
        <p:txBody>
          <a:bodyPr spcFirstLastPara="1" wrap="square" lIns="121900" tIns="60933" rIns="121900" bIns="60933" anchor="t" anchorCtr="0">
            <a:spAutoFit/>
          </a:bodyPr>
          <a:lstStyle/>
          <a:p>
            <a:r>
              <a:rPr lang="en-US" sz="1600">
                <a:solidFill>
                  <a:schemeClr val="dk1"/>
                </a:solidFill>
                <a:latin typeface="Verdana"/>
                <a:ea typeface="Verdana"/>
                <a:cs typeface="Verdana"/>
                <a:sym typeface="Verdana"/>
              </a:rPr>
              <a:t>Listeners</a:t>
            </a:r>
            <a:endParaRPr sz="1600">
              <a:solidFill>
                <a:schemeClr val="dk1"/>
              </a:solidFill>
              <a:latin typeface="Verdana"/>
              <a:ea typeface="Verdana"/>
              <a:cs typeface="Verdana"/>
              <a:sym typeface="Verdana"/>
            </a:endParaRPr>
          </a:p>
        </p:txBody>
      </p:sp>
      <p:sp>
        <p:nvSpPr>
          <p:cNvPr id="718" name="Google Shape;718;p13"/>
          <p:cNvSpPr txBox="1"/>
          <p:nvPr/>
        </p:nvSpPr>
        <p:spPr>
          <a:xfrm>
            <a:off x="2543607" y="3032568"/>
            <a:ext cx="1240084" cy="492388"/>
          </a:xfrm>
          <a:prstGeom prst="rect">
            <a:avLst/>
          </a:prstGeom>
          <a:noFill/>
          <a:ln>
            <a:noFill/>
          </a:ln>
        </p:spPr>
        <p:txBody>
          <a:bodyPr spcFirstLastPara="1" wrap="square" lIns="121900" tIns="60933" rIns="121900" bIns="60933" anchor="t" anchorCtr="0">
            <a:spAutoFit/>
          </a:bodyPr>
          <a:lstStyle/>
          <a:p>
            <a:r>
              <a:rPr lang="en-US" sz="2400">
                <a:solidFill>
                  <a:schemeClr val="dk1"/>
                </a:solidFill>
                <a:latin typeface="Verdana"/>
                <a:ea typeface="Verdana"/>
                <a:cs typeface="Verdana"/>
                <a:sym typeface="Verdana"/>
              </a:rPr>
              <a:t>Circuit</a:t>
            </a:r>
            <a:endParaRPr sz="2400">
              <a:solidFill>
                <a:schemeClr val="dk1"/>
              </a:solidFill>
              <a:latin typeface="Verdana"/>
              <a:ea typeface="Verdana"/>
              <a:cs typeface="Verdana"/>
              <a:sym typeface="Verdana"/>
            </a:endParaRPr>
          </a:p>
        </p:txBody>
      </p:sp>
      <p:cxnSp>
        <p:nvCxnSpPr>
          <p:cNvPr id="719" name="Google Shape;719;p13"/>
          <p:cNvCxnSpPr/>
          <p:nvPr/>
        </p:nvCxnSpPr>
        <p:spPr>
          <a:xfrm>
            <a:off x="157551" y="164637"/>
            <a:ext cx="11657639" cy="0"/>
          </a:xfrm>
          <a:prstGeom prst="straightConnector1">
            <a:avLst/>
          </a:prstGeom>
          <a:noFill/>
          <a:ln w="38100" cap="flat" cmpd="sng">
            <a:solidFill>
              <a:schemeClr val="accent2"/>
            </a:solidFill>
            <a:prstDash val="solid"/>
            <a:round/>
            <a:headEnd type="none" w="sm" len="sm"/>
            <a:tailEnd type="none" w="sm" len="sm"/>
          </a:ln>
          <a:effectLst>
            <a:outerShdw blurRad="40000" dist="23000" dir="5400000" rotWithShape="0">
              <a:srgbClr val="000000">
                <a:alpha val="34901"/>
              </a:srgbClr>
            </a:outerShdw>
          </a:effectLst>
        </p:spPr>
      </p:cxnSp>
      <p:cxnSp>
        <p:nvCxnSpPr>
          <p:cNvPr id="720" name="Google Shape;720;p13"/>
          <p:cNvCxnSpPr/>
          <p:nvPr/>
        </p:nvCxnSpPr>
        <p:spPr>
          <a:xfrm>
            <a:off x="277766" y="6693363"/>
            <a:ext cx="11657639" cy="0"/>
          </a:xfrm>
          <a:prstGeom prst="straightConnector1">
            <a:avLst/>
          </a:prstGeom>
          <a:noFill/>
          <a:ln w="38100" cap="flat" cmpd="sng">
            <a:solidFill>
              <a:schemeClr val="accent2"/>
            </a:solidFill>
            <a:prstDash val="solid"/>
            <a:round/>
            <a:headEnd type="none" w="sm" len="sm"/>
            <a:tailEnd type="none" w="sm" len="sm"/>
          </a:ln>
          <a:effectLst>
            <a:outerShdw blurRad="40000" dist="23000" dir="5400000" rotWithShape="0">
              <a:srgbClr val="000000">
                <a:alpha val="34901"/>
              </a:srgbClr>
            </a:outerShdw>
          </a:effectLst>
        </p:spPr>
      </p:cxnSp>
      <p:sp>
        <p:nvSpPr>
          <p:cNvPr id="721" name="Google Shape;721;p13"/>
          <p:cNvSpPr/>
          <p:nvPr/>
        </p:nvSpPr>
        <p:spPr>
          <a:xfrm>
            <a:off x="1445465" y="4656752"/>
            <a:ext cx="321471" cy="239736"/>
          </a:xfrm>
          <a:prstGeom prst="ellipse">
            <a:avLst/>
          </a:prstGeom>
          <a:blipFill rotWithShape="1">
            <a:blip r:embed="rId4">
              <a:alphaModFix/>
            </a:blip>
            <a:stretch>
              <a:fillRect/>
            </a:stretch>
          </a:blipFill>
          <a:ln>
            <a:noFill/>
          </a:ln>
          <a:effectLst>
            <a:outerShdw blurRad="40000" dist="23000" dir="5400000" rotWithShape="0">
              <a:srgbClr val="000000">
                <a:alpha val="34901"/>
              </a:srgbClr>
            </a:outerShdw>
          </a:effectLst>
        </p:spPr>
        <p:txBody>
          <a:bodyPr spcFirstLastPara="1" wrap="square" lIns="121900" tIns="121900" rIns="121900" bIns="121900" anchor="ctr" anchorCtr="0">
            <a:noAutofit/>
          </a:bodyPr>
          <a:lstStyle/>
          <a:p>
            <a:endParaRPr sz="2400"/>
          </a:p>
        </p:txBody>
      </p:sp>
      <p:pic>
        <p:nvPicPr>
          <p:cNvPr id="722" name="Google Shape;722;p13" descr="A close up of a logo&#10;&#10;Description automatically generated"/>
          <p:cNvPicPr preferRelativeResize="0"/>
          <p:nvPr/>
        </p:nvPicPr>
        <p:blipFill rotWithShape="1">
          <a:blip r:embed="rId7">
            <a:alphaModFix/>
          </a:blip>
          <a:srcRect/>
          <a:stretch/>
        </p:blipFill>
        <p:spPr>
          <a:xfrm>
            <a:off x="2604386" y="4625909"/>
            <a:ext cx="321471" cy="267497"/>
          </a:xfrm>
          <a:prstGeom prst="rect">
            <a:avLst/>
          </a:prstGeom>
          <a:noFill/>
          <a:ln>
            <a:noFill/>
          </a:ln>
        </p:spPr>
      </p:pic>
      <p:pic>
        <p:nvPicPr>
          <p:cNvPr id="723" name="Google Shape;723;p13"/>
          <p:cNvPicPr preferRelativeResize="0"/>
          <p:nvPr/>
        </p:nvPicPr>
        <p:blipFill rotWithShape="1">
          <a:blip r:embed="rId8">
            <a:alphaModFix/>
          </a:blip>
          <a:srcRect/>
          <a:stretch/>
        </p:blipFill>
        <p:spPr>
          <a:xfrm>
            <a:off x="4393565" y="4480896"/>
            <a:ext cx="321471" cy="363401"/>
          </a:xfrm>
          <a:prstGeom prst="rect">
            <a:avLst/>
          </a:prstGeom>
          <a:noFill/>
          <a:ln>
            <a:noFill/>
          </a:ln>
        </p:spPr>
      </p:pic>
      <p:pic>
        <p:nvPicPr>
          <p:cNvPr id="724" name="Google Shape;724;p13" descr="Meeting"/>
          <p:cNvPicPr preferRelativeResize="0"/>
          <p:nvPr/>
        </p:nvPicPr>
        <p:blipFill rotWithShape="1">
          <a:blip r:embed="rId9">
            <a:alphaModFix/>
          </a:blip>
          <a:srcRect/>
          <a:stretch/>
        </p:blipFill>
        <p:spPr>
          <a:xfrm>
            <a:off x="4174648" y="5632596"/>
            <a:ext cx="540387" cy="540387"/>
          </a:xfrm>
          <a:prstGeom prst="rect">
            <a:avLst/>
          </a:prstGeom>
          <a:noFill/>
          <a:ln>
            <a:noFill/>
          </a:ln>
        </p:spPr>
      </p:pic>
      <p:sp>
        <p:nvSpPr>
          <p:cNvPr id="725" name="Google Shape;725;p13"/>
          <p:cNvSpPr/>
          <p:nvPr/>
        </p:nvSpPr>
        <p:spPr>
          <a:xfrm>
            <a:off x="5039883" y="1220755"/>
            <a:ext cx="672075" cy="756000"/>
          </a:xfrm>
          <a:prstGeom prst="rect">
            <a:avLst/>
          </a:prstGeom>
          <a:solidFill>
            <a:schemeClr val="lt1">
              <a:alpha val="0"/>
            </a:schemeClr>
          </a:solidFill>
          <a:ln w="25400" cap="flat" cmpd="sng">
            <a:solidFill>
              <a:srgbClr val="FF0000"/>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3014985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14"/>
          <p:cNvSpPr/>
          <p:nvPr/>
        </p:nvSpPr>
        <p:spPr>
          <a:xfrm>
            <a:off x="60960" y="98475"/>
            <a:ext cx="8027963" cy="5148775"/>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121900" tIns="60933" rIns="121900" bIns="60933" anchor="ctr" anchorCtr="0">
            <a:noAutofit/>
          </a:bodyPr>
          <a:lstStyle/>
          <a:p>
            <a:pPr algn="ctr"/>
            <a:endParaRPr>
              <a:solidFill>
                <a:schemeClr val="dk1"/>
              </a:solidFill>
              <a:latin typeface="Verdana"/>
              <a:ea typeface="Verdana"/>
              <a:cs typeface="Verdana"/>
              <a:sym typeface="Verdana"/>
            </a:endParaRPr>
          </a:p>
        </p:txBody>
      </p:sp>
      <p:sp>
        <p:nvSpPr>
          <p:cNvPr id="731" name="Google Shape;731;p14"/>
          <p:cNvSpPr/>
          <p:nvPr/>
        </p:nvSpPr>
        <p:spPr>
          <a:xfrm>
            <a:off x="60961" y="5247250"/>
            <a:ext cx="8019104" cy="1621057"/>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121900" tIns="60933" rIns="121900" bIns="60933" anchor="ctr" anchorCtr="0">
            <a:noAutofit/>
          </a:bodyPr>
          <a:lstStyle/>
          <a:p>
            <a:pPr algn="ctr"/>
            <a:endParaRPr>
              <a:solidFill>
                <a:schemeClr val="dk1"/>
              </a:solidFill>
              <a:latin typeface="Verdana"/>
              <a:ea typeface="Verdana"/>
              <a:cs typeface="Verdana"/>
              <a:sym typeface="Verdana"/>
            </a:endParaRPr>
          </a:p>
        </p:txBody>
      </p:sp>
      <p:sp>
        <p:nvSpPr>
          <p:cNvPr id="732" name="Google Shape;732;p14"/>
          <p:cNvSpPr/>
          <p:nvPr/>
        </p:nvSpPr>
        <p:spPr>
          <a:xfrm>
            <a:off x="8088922" y="70341"/>
            <a:ext cx="3981159" cy="6787660"/>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121900" tIns="60933" rIns="121900" bIns="60933" anchor="ctr" anchorCtr="0">
            <a:noAutofit/>
          </a:bodyPr>
          <a:lstStyle/>
          <a:p>
            <a:pPr algn="ctr"/>
            <a:endParaRPr>
              <a:solidFill>
                <a:schemeClr val="dk1"/>
              </a:solidFill>
              <a:latin typeface="Verdana"/>
              <a:ea typeface="Verdana"/>
              <a:cs typeface="Verdana"/>
              <a:sym typeface="Verdana"/>
            </a:endParaRPr>
          </a:p>
        </p:txBody>
      </p:sp>
      <p:cxnSp>
        <p:nvCxnSpPr>
          <p:cNvPr id="733" name="Google Shape;733;p14"/>
          <p:cNvCxnSpPr/>
          <p:nvPr/>
        </p:nvCxnSpPr>
        <p:spPr>
          <a:xfrm>
            <a:off x="8088922" y="351692"/>
            <a:ext cx="3981159" cy="0"/>
          </a:xfrm>
          <a:prstGeom prst="straightConnector1">
            <a:avLst/>
          </a:prstGeom>
          <a:noFill/>
          <a:ln w="9525" cap="flat" cmpd="sng">
            <a:solidFill>
              <a:srgbClr val="0064A0"/>
            </a:solidFill>
            <a:prstDash val="solid"/>
            <a:round/>
            <a:headEnd type="none" w="sm" len="sm"/>
            <a:tailEnd type="none" w="sm" len="sm"/>
          </a:ln>
        </p:spPr>
      </p:cxnSp>
      <p:sp>
        <p:nvSpPr>
          <p:cNvPr id="734" name="Google Shape;734;p14"/>
          <p:cNvSpPr txBox="1"/>
          <p:nvPr/>
        </p:nvSpPr>
        <p:spPr>
          <a:xfrm>
            <a:off x="8784299" y="52560"/>
            <a:ext cx="2997533" cy="400055"/>
          </a:xfrm>
          <a:prstGeom prst="rect">
            <a:avLst/>
          </a:prstGeom>
          <a:noFill/>
          <a:ln>
            <a:noFill/>
          </a:ln>
        </p:spPr>
        <p:txBody>
          <a:bodyPr spcFirstLastPara="1" wrap="square" lIns="121900" tIns="60933" rIns="121900" bIns="60933" anchor="t" anchorCtr="0">
            <a:spAutoFit/>
          </a:bodyPr>
          <a:lstStyle/>
          <a:p>
            <a:r>
              <a:rPr lang="en-US" b="1">
                <a:solidFill>
                  <a:schemeClr val="dk1"/>
                </a:solidFill>
                <a:latin typeface="Verdana"/>
                <a:ea typeface="Verdana"/>
                <a:cs typeface="Verdana"/>
                <a:sym typeface="Verdana"/>
              </a:rPr>
              <a:t>Current Topic 1(4)</a:t>
            </a:r>
            <a:endParaRPr b="1">
              <a:solidFill>
                <a:schemeClr val="dk1"/>
              </a:solidFill>
              <a:latin typeface="Verdana"/>
              <a:ea typeface="Verdana"/>
              <a:cs typeface="Verdana"/>
              <a:sym typeface="Verdana"/>
            </a:endParaRPr>
          </a:p>
        </p:txBody>
      </p:sp>
      <p:cxnSp>
        <p:nvCxnSpPr>
          <p:cNvPr id="735" name="Google Shape;735;p14"/>
          <p:cNvCxnSpPr/>
          <p:nvPr/>
        </p:nvCxnSpPr>
        <p:spPr>
          <a:xfrm>
            <a:off x="8088922" y="2349307"/>
            <a:ext cx="3981159" cy="0"/>
          </a:xfrm>
          <a:prstGeom prst="straightConnector1">
            <a:avLst/>
          </a:prstGeom>
          <a:noFill/>
          <a:ln w="9525" cap="flat" cmpd="sng">
            <a:solidFill>
              <a:srgbClr val="0064A0"/>
            </a:solidFill>
            <a:prstDash val="solid"/>
            <a:round/>
            <a:headEnd type="none" w="sm" len="sm"/>
            <a:tailEnd type="none" w="sm" len="sm"/>
          </a:ln>
        </p:spPr>
      </p:cxnSp>
      <p:grpSp>
        <p:nvGrpSpPr>
          <p:cNvPr id="736" name="Google Shape;736;p14"/>
          <p:cNvGrpSpPr/>
          <p:nvPr/>
        </p:nvGrpSpPr>
        <p:grpSpPr>
          <a:xfrm>
            <a:off x="5657094" y="-308853"/>
            <a:ext cx="6215991" cy="2916125"/>
            <a:chOff x="5744161" y="-353860"/>
            <a:chExt cx="6215990" cy="2733636"/>
          </a:xfrm>
        </p:grpSpPr>
        <p:grpSp>
          <p:nvGrpSpPr>
            <p:cNvPr id="737" name="Google Shape;737;p14"/>
            <p:cNvGrpSpPr/>
            <p:nvPr/>
          </p:nvGrpSpPr>
          <p:grpSpPr>
            <a:xfrm>
              <a:off x="5744161" y="-353860"/>
              <a:ext cx="5342800" cy="2733636"/>
              <a:chOff x="-2288489" y="-353858"/>
              <a:chExt cx="5342800" cy="2733636"/>
            </a:xfrm>
          </p:grpSpPr>
          <p:sp>
            <p:nvSpPr>
              <p:cNvPr id="738" name="Google Shape;738;p14"/>
              <p:cNvSpPr/>
              <p:nvPr/>
            </p:nvSpPr>
            <p:spPr>
              <a:xfrm>
                <a:off x="-2288489" y="-353858"/>
                <a:ext cx="2733636" cy="2733636"/>
              </a:xfrm>
              <a:prstGeom prst="blockArc">
                <a:avLst>
                  <a:gd name="adj1" fmla="val 18900000"/>
                  <a:gd name="adj2" fmla="val 2700000"/>
                  <a:gd name="adj3" fmla="val 790"/>
                </a:avLst>
              </a:prstGeom>
              <a:noFill/>
              <a:ln w="25400" cap="flat" cmpd="sng">
                <a:solidFill>
                  <a:srgbClr val="006C9B"/>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39" name="Google Shape;739;p14"/>
              <p:cNvSpPr/>
              <p:nvPr/>
            </p:nvSpPr>
            <p:spPr>
              <a:xfrm>
                <a:off x="233889" y="155752"/>
                <a:ext cx="2820422" cy="311667"/>
              </a:xfrm>
              <a:prstGeom prst="rect">
                <a:avLst/>
              </a:prstGeom>
              <a:solidFill>
                <a:schemeClr val="accent5"/>
              </a:solidFill>
              <a:ln>
                <a:noFill/>
              </a:ln>
              <a:effectLst>
                <a:outerShdw blurRad="40000" dist="23000" dir="5400000" rotWithShape="0">
                  <a:srgbClr val="000000">
                    <a:alpha val="34901"/>
                  </a:srgbClr>
                </a:outerShdw>
              </a:effectLst>
            </p:spPr>
            <p:txBody>
              <a:bodyPr spcFirstLastPara="1" wrap="square" lIns="121900" tIns="121900" rIns="121900" bIns="121900" anchor="ctr" anchorCtr="0">
                <a:noAutofit/>
              </a:bodyPr>
              <a:lstStyle/>
              <a:p>
                <a:endParaRPr sz="2400"/>
              </a:p>
            </p:txBody>
          </p:sp>
          <p:sp>
            <p:nvSpPr>
              <p:cNvPr id="740" name="Google Shape;740;p14"/>
              <p:cNvSpPr txBox="1"/>
              <p:nvPr/>
            </p:nvSpPr>
            <p:spPr>
              <a:xfrm>
                <a:off x="233889" y="155752"/>
                <a:ext cx="2820422" cy="311667"/>
              </a:xfrm>
              <a:prstGeom prst="rect">
                <a:avLst/>
              </a:prstGeom>
              <a:noFill/>
              <a:ln>
                <a:noFill/>
              </a:ln>
            </p:spPr>
            <p:txBody>
              <a:bodyPr spcFirstLastPara="1" wrap="square" lIns="329833" tIns="40633" rIns="40633" bIns="40633" anchor="ctr" anchorCtr="0">
                <a:noAutofit/>
              </a:bodyPr>
              <a:lstStyle/>
              <a:p>
                <a:pPr>
                  <a:lnSpc>
                    <a:spcPct val="90000"/>
                  </a:lnSpc>
                  <a:buClr>
                    <a:schemeClr val="lt1"/>
                  </a:buClr>
                  <a:buSzPts val="1200"/>
                </a:pPr>
                <a:r>
                  <a:rPr lang="en-US" sz="1600">
                    <a:solidFill>
                      <a:schemeClr val="lt1"/>
                    </a:solidFill>
                    <a:latin typeface="Verdana"/>
                    <a:ea typeface="Verdana"/>
                    <a:cs typeface="Verdana"/>
                    <a:sym typeface="Verdana"/>
                  </a:rPr>
                  <a:t>T1:Go-live 📅</a:t>
                </a:r>
                <a:endParaRPr sz="2400"/>
              </a:p>
            </p:txBody>
          </p:sp>
          <p:sp>
            <p:nvSpPr>
              <p:cNvPr id="741" name="Google Shape;741;p14"/>
              <p:cNvSpPr/>
              <p:nvPr/>
            </p:nvSpPr>
            <p:spPr>
              <a:xfrm>
                <a:off x="39097" y="116794"/>
                <a:ext cx="389584" cy="389584"/>
              </a:xfrm>
              <a:prstGeom prst="ellipse">
                <a:avLst/>
              </a:prstGeom>
              <a:solidFill>
                <a:srgbClr val="FFFF00"/>
              </a:solidFill>
              <a:ln w="9525"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121900" tIns="121900" rIns="121900" bIns="121900" anchor="ctr" anchorCtr="0">
                <a:noAutofit/>
              </a:bodyPr>
              <a:lstStyle/>
              <a:p>
                <a:endParaRPr sz="2400"/>
              </a:p>
            </p:txBody>
          </p:sp>
          <p:sp>
            <p:nvSpPr>
              <p:cNvPr id="742" name="Google Shape;742;p14"/>
              <p:cNvSpPr/>
              <p:nvPr/>
            </p:nvSpPr>
            <p:spPr>
              <a:xfrm>
                <a:off x="412575" y="623335"/>
                <a:ext cx="2641736" cy="311667"/>
              </a:xfrm>
              <a:prstGeom prst="rect">
                <a:avLst/>
              </a:prstGeom>
              <a:solidFill>
                <a:schemeClr val="accent5"/>
              </a:solidFill>
              <a:ln w="19050" cap="flat" cmpd="sng">
                <a:solidFill>
                  <a:srgbClr val="FFFF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121900" tIns="121900" rIns="121900" bIns="121900" anchor="ctr" anchorCtr="0">
                <a:noAutofit/>
              </a:bodyPr>
              <a:lstStyle/>
              <a:p>
                <a:endParaRPr sz="2400"/>
              </a:p>
            </p:txBody>
          </p:sp>
          <p:sp>
            <p:nvSpPr>
              <p:cNvPr id="743" name="Google Shape;743;p14"/>
              <p:cNvSpPr txBox="1"/>
              <p:nvPr/>
            </p:nvSpPr>
            <p:spPr>
              <a:xfrm>
                <a:off x="412575" y="623335"/>
                <a:ext cx="2641736" cy="311667"/>
              </a:xfrm>
              <a:prstGeom prst="rect">
                <a:avLst/>
              </a:prstGeom>
              <a:noFill/>
              <a:ln>
                <a:noFill/>
              </a:ln>
            </p:spPr>
            <p:txBody>
              <a:bodyPr spcFirstLastPara="1" wrap="square" lIns="329833" tIns="40633" rIns="40633" bIns="40633" anchor="ctr" anchorCtr="0">
                <a:noAutofit/>
              </a:bodyPr>
              <a:lstStyle/>
              <a:p>
                <a:pPr>
                  <a:lnSpc>
                    <a:spcPct val="90000"/>
                  </a:lnSpc>
                  <a:buClr>
                    <a:schemeClr val="lt1"/>
                  </a:buClr>
                  <a:buSzPts val="1200"/>
                </a:pPr>
                <a:r>
                  <a:rPr lang="en-US" sz="1600">
                    <a:solidFill>
                      <a:schemeClr val="lt1"/>
                    </a:solidFill>
                    <a:latin typeface="Verdana"/>
                    <a:ea typeface="Verdana"/>
                    <a:cs typeface="Verdana"/>
                    <a:sym typeface="Verdana"/>
                  </a:rPr>
                  <a:t>T2: App Testing</a:t>
                </a:r>
                <a:endParaRPr sz="1600">
                  <a:solidFill>
                    <a:schemeClr val="lt1"/>
                  </a:solidFill>
                  <a:latin typeface="Verdana"/>
                  <a:ea typeface="Verdana"/>
                  <a:cs typeface="Verdana"/>
                  <a:sym typeface="Verdana"/>
                </a:endParaRPr>
              </a:p>
            </p:txBody>
          </p:sp>
          <p:sp>
            <p:nvSpPr>
              <p:cNvPr id="744" name="Google Shape;744;p14"/>
              <p:cNvSpPr/>
              <p:nvPr/>
            </p:nvSpPr>
            <p:spPr>
              <a:xfrm>
                <a:off x="222563" y="584376"/>
                <a:ext cx="389584" cy="389584"/>
              </a:xfrm>
              <a:prstGeom prst="ellipse">
                <a:avLst/>
              </a:prstGeom>
              <a:solidFill>
                <a:schemeClr val="lt2"/>
              </a:solidFill>
              <a:ln w="9525"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121900" tIns="121900" rIns="121900" bIns="121900" anchor="ctr" anchorCtr="0">
                <a:noAutofit/>
              </a:bodyPr>
              <a:lstStyle/>
              <a:p>
                <a:endParaRPr sz="2400"/>
              </a:p>
            </p:txBody>
          </p:sp>
          <p:sp>
            <p:nvSpPr>
              <p:cNvPr id="745" name="Google Shape;745;p14"/>
              <p:cNvSpPr/>
              <p:nvPr/>
            </p:nvSpPr>
            <p:spPr>
              <a:xfrm>
                <a:off x="412575" y="1090917"/>
                <a:ext cx="2641736" cy="311667"/>
              </a:xfrm>
              <a:prstGeom prst="rect">
                <a:avLst/>
              </a:prstGeom>
              <a:solidFill>
                <a:schemeClr val="accent5"/>
              </a:solidFill>
              <a:ln>
                <a:noFill/>
              </a:ln>
              <a:effectLst>
                <a:outerShdw blurRad="40000" dist="23000" dir="5400000" rotWithShape="0">
                  <a:srgbClr val="000000">
                    <a:alpha val="34901"/>
                  </a:srgbClr>
                </a:outerShdw>
              </a:effectLst>
            </p:spPr>
            <p:txBody>
              <a:bodyPr spcFirstLastPara="1" wrap="square" lIns="121900" tIns="121900" rIns="121900" bIns="121900" anchor="ctr" anchorCtr="0">
                <a:noAutofit/>
              </a:bodyPr>
              <a:lstStyle/>
              <a:p>
                <a:endParaRPr sz="2400"/>
              </a:p>
            </p:txBody>
          </p:sp>
          <p:sp>
            <p:nvSpPr>
              <p:cNvPr id="746" name="Google Shape;746;p14"/>
              <p:cNvSpPr txBox="1"/>
              <p:nvPr/>
            </p:nvSpPr>
            <p:spPr>
              <a:xfrm>
                <a:off x="412575" y="1090917"/>
                <a:ext cx="2641736" cy="311667"/>
              </a:xfrm>
              <a:prstGeom prst="rect">
                <a:avLst/>
              </a:prstGeom>
              <a:noFill/>
              <a:ln>
                <a:noFill/>
              </a:ln>
            </p:spPr>
            <p:txBody>
              <a:bodyPr spcFirstLastPara="1" wrap="square" lIns="329833" tIns="40633" rIns="40633" bIns="40633" anchor="ctr" anchorCtr="0">
                <a:noAutofit/>
              </a:bodyPr>
              <a:lstStyle/>
              <a:p>
                <a:pPr>
                  <a:lnSpc>
                    <a:spcPct val="90000"/>
                  </a:lnSpc>
                  <a:buClr>
                    <a:schemeClr val="lt1"/>
                  </a:buClr>
                  <a:buSzPts val="1200"/>
                </a:pPr>
                <a:r>
                  <a:rPr lang="en-US" sz="1600">
                    <a:solidFill>
                      <a:schemeClr val="lt1"/>
                    </a:solidFill>
                    <a:latin typeface="Verdana"/>
                    <a:ea typeface="Verdana"/>
                    <a:cs typeface="Verdana"/>
                    <a:sym typeface="Verdana"/>
                  </a:rPr>
                  <a:t>T3: Support Handover..</a:t>
                </a:r>
                <a:endParaRPr sz="1600">
                  <a:solidFill>
                    <a:schemeClr val="lt1"/>
                  </a:solidFill>
                  <a:latin typeface="Verdana"/>
                  <a:ea typeface="Verdana"/>
                  <a:cs typeface="Verdana"/>
                  <a:sym typeface="Verdana"/>
                </a:endParaRPr>
              </a:p>
            </p:txBody>
          </p:sp>
          <p:sp>
            <p:nvSpPr>
              <p:cNvPr id="747" name="Google Shape;747;p14"/>
              <p:cNvSpPr/>
              <p:nvPr/>
            </p:nvSpPr>
            <p:spPr>
              <a:xfrm>
                <a:off x="217783" y="1051958"/>
                <a:ext cx="389584" cy="389584"/>
              </a:xfrm>
              <a:prstGeom prst="ellipse">
                <a:avLst/>
              </a:prstGeom>
              <a:solidFill>
                <a:schemeClr val="lt1"/>
              </a:solidFill>
              <a:ln w="9525"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121900" tIns="121900" rIns="121900" bIns="121900" anchor="ctr" anchorCtr="0">
                <a:noAutofit/>
              </a:bodyPr>
              <a:lstStyle/>
              <a:p>
                <a:endParaRPr sz="2400"/>
              </a:p>
            </p:txBody>
          </p:sp>
          <p:sp>
            <p:nvSpPr>
              <p:cNvPr id="748" name="Google Shape;748;p14"/>
              <p:cNvSpPr/>
              <p:nvPr/>
            </p:nvSpPr>
            <p:spPr>
              <a:xfrm>
                <a:off x="233889" y="1558499"/>
                <a:ext cx="2820422" cy="311667"/>
              </a:xfrm>
              <a:prstGeom prst="rect">
                <a:avLst/>
              </a:prstGeom>
              <a:solidFill>
                <a:schemeClr val="accent5"/>
              </a:solidFill>
              <a:ln>
                <a:noFill/>
              </a:ln>
              <a:effectLst>
                <a:outerShdw blurRad="40000" dist="23000" dir="5400000" rotWithShape="0">
                  <a:srgbClr val="000000">
                    <a:alpha val="34901"/>
                  </a:srgbClr>
                </a:outerShdw>
              </a:effectLst>
            </p:spPr>
            <p:txBody>
              <a:bodyPr spcFirstLastPara="1" wrap="square" lIns="121900" tIns="121900" rIns="121900" bIns="121900" anchor="ctr" anchorCtr="0">
                <a:noAutofit/>
              </a:bodyPr>
              <a:lstStyle/>
              <a:p>
                <a:endParaRPr sz="2400"/>
              </a:p>
            </p:txBody>
          </p:sp>
          <p:sp>
            <p:nvSpPr>
              <p:cNvPr id="749" name="Google Shape;749;p14"/>
              <p:cNvSpPr txBox="1"/>
              <p:nvPr/>
            </p:nvSpPr>
            <p:spPr>
              <a:xfrm>
                <a:off x="233889" y="1558499"/>
                <a:ext cx="2820422" cy="311667"/>
              </a:xfrm>
              <a:prstGeom prst="rect">
                <a:avLst/>
              </a:prstGeom>
              <a:noFill/>
              <a:ln>
                <a:noFill/>
              </a:ln>
            </p:spPr>
            <p:txBody>
              <a:bodyPr spcFirstLastPara="1" wrap="square" lIns="329833" tIns="40633" rIns="40633" bIns="40633" anchor="ctr" anchorCtr="0">
                <a:noAutofit/>
              </a:bodyPr>
              <a:lstStyle/>
              <a:p>
                <a:pPr>
                  <a:lnSpc>
                    <a:spcPct val="90000"/>
                  </a:lnSpc>
                  <a:buClr>
                    <a:schemeClr val="lt1"/>
                  </a:buClr>
                  <a:buSzPts val="1200"/>
                </a:pPr>
                <a:r>
                  <a:rPr lang="en-US" sz="1600">
                    <a:solidFill>
                      <a:schemeClr val="lt1"/>
                    </a:solidFill>
                    <a:latin typeface="Verdana"/>
                    <a:ea typeface="Verdana"/>
                    <a:cs typeface="Verdana"/>
                    <a:sym typeface="Verdana"/>
                  </a:rPr>
                  <a:t>T4:Conclusion</a:t>
                </a:r>
                <a:endParaRPr sz="1600">
                  <a:solidFill>
                    <a:schemeClr val="lt1"/>
                  </a:solidFill>
                  <a:latin typeface="Verdana"/>
                  <a:ea typeface="Verdana"/>
                  <a:cs typeface="Verdana"/>
                  <a:sym typeface="Verdana"/>
                </a:endParaRPr>
              </a:p>
            </p:txBody>
          </p:sp>
          <p:sp>
            <p:nvSpPr>
              <p:cNvPr id="750" name="Google Shape;750;p14"/>
              <p:cNvSpPr/>
              <p:nvPr/>
            </p:nvSpPr>
            <p:spPr>
              <a:xfrm>
                <a:off x="39097" y="1519541"/>
                <a:ext cx="389584" cy="389584"/>
              </a:xfrm>
              <a:prstGeom prst="ellipse">
                <a:avLst/>
              </a:prstGeom>
              <a:solidFill>
                <a:schemeClr val="lt1"/>
              </a:solidFill>
              <a:ln w="9525"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121900" tIns="121900" rIns="121900" bIns="121900" anchor="ctr" anchorCtr="0">
                <a:noAutofit/>
              </a:bodyPr>
              <a:lstStyle/>
              <a:p>
                <a:endParaRPr sz="2400"/>
              </a:p>
            </p:txBody>
          </p:sp>
        </p:grpSp>
        <p:pic>
          <p:nvPicPr>
            <p:cNvPr id="751" name="Google Shape;751;p14" descr="User"/>
            <p:cNvPicPr preferRelativeResize="0"/>
            <p:nvPr/>
          </p:nvPicPr>
          <p:blipFill rotWithShape="1">
            <a:blip r:embed="rId3">
              <a:alphaModFix/>
            </a:blip>
            <a:srcRect/>
            <a:stretch/>
          </p:blipFill>
          <p:spPr>
            <a:xfrm>
              <a:off x="11461772" y="361994"/>
              <a:ext cx="400487" cy="324281"/>
            </a:xfrm>
            <a:prstGeom prst="rect">
              <a:avLst/>
            </a:prstGeom>
            <a:noFill/>
            <a:ln>
              <a:noFill/>
            </a:ln>
          </p:spPr>
        </p:pic>
        <p:pic>
          <p:nvPicPr>
            <p:cNvPr id="752" name="Google Shape;752;p14" descr="User"/>
            <p:cNvPicPr preferRelativeResize="0"/>
            <p:nvPr/>
          </p:nvPicPr>
          <p:blipFill rotWithShape="1">
            <a:blip r:embed="rId4">
              <a:alphaModFix/>
            </a:blip>
            <a:srcRect/>
            <a:stretch/>
          </p:blipFill>
          <p:spPr>
            <a:xfrm>
              <a:off x="11559664" y="1350033"/>
              <a:ext cx="400487" cy="344456"/>
            </a:xfrm>
            <a:prstGeom prst="rect">
              <a:avLst/>
            </a:prstGeom>
            <a:noFill/>
            <a:ln>
              <a:noFill/>
            </a:ln>
          </p:spPr>
        </p:pic>
      </p:grpSp>
      <p:sp>
        <p:nvSpPr>
          <p:cNvPr id="753" name="Google Shape;753;p14"/>
          <p:cNvSpPr txBox="1"/>
          <p:nvPr/>
        </p:nvSpPr>
        <p:spPr>
          <a:xfrm>
            <a:off x="8940362" y="2548613"/>
            <a:ext cx="2387833" cy="400055"/>
          </a:xfrm>
          <a:prstGeom prst="rect">
            <a:avLst/>
          </a:prstGeom>
          <a:noFill/>
          <a:ln>
            <a:noFill/>
          </a:ln>
        </p:spPr>
        <p:txBody>
          <a:bodyPr spcFirstLastPara="1" wrap="square" lIns="121900" tIns="60933" rIns="121900" bIns="60933" anchor="t" anchorCtr="0">
            <a:spAutoFit/>
          </a:bodyPr>
          <a:lstStyle/>
          <a:p>
            <a:r>
              <a:rPr lang="en-US" b="1">
                <a:solidFill>
                  <a:schemeClr val="dk1"/>
                </a:solidFill>
                <a:latin typeface="Verdana"/>
                <a:ea typeface="Verdana"/>
                <a:cs typeface="Verdana"/>
                <a:sym typeface="Verdana"/>
              </a:rPr>
              <a:t>Participants(15)</a:t>
            </a:r>
            <a:endParaRPr b="1">
              <a:solidFill>
                <a:schemeClr val="dk1"/>
              </a:solidFill>
              <a:latin typeface="Verdana"/>
              <a:ea typeface="Verdana"/>
              <a:cs typeface="Verdana"/>
              <a:sym typeface="Verdana"/>
            </a:endParaRPr>
          </a:p>
        </p:txBody>
      </p:sp>
      <p:cxnSp>
        <p:nvCxnSpPr>
          <p:cNvPr id="754" name="Google Shape;754;p14"/>
          <p:cNvCxnSpPr/>
          <p:nvPr/>
        </p:nvCxnSpPr>
        <p:spPr>
          <a:xfrm>
            <a:off x="8088922" y="2940148"/>
            <a:ext cx="3981159" cy="0"/>
          </a:xfrm>
          <a:prstGeom prst="straightConnector1">
            <a:avLst/>
          </a:prstGeom>
          <a:noFill/>
          <a:ln w="9525" cap="flat" cmpd="sng">
            <a:solidFill>
              <a:srgbClr val="0064A0"/>
            </a:solidFill>
            <a:prstDash val="solid"/>
            <a:round/>
            <a:headEnd type="none" w="sm" len="sm"/>
            <a:tailEnd type="none" w="sm" len="sm"/>
          </a:ln>
        </p:spPr>
      </p:cxnSp>
      <p:pic>
        <p:nvPicPr>
          <p:cNvPr id="755" name="Google Shape;755;p14"/>
          <p:cNvPicPr preferRelativeResize="0"/>
          <p:nvPr/>
        </p:nvPicPr>
        <p:blipFill rotWithShape="1">
          <a:blip r:embed="rId5">
            <a:alphaModFix/>
          </a:blip>
          <a:srcRect/>
          <a:stretch/>
        </p:blipFill>
        <p:spPr>
          <a:xfrm>
            <a:off x="8149883" y="3053657"/>
            <a:ext cx="3750435" cy="1743075"/>
          </a:xfrm>
          <a:prstGeom prst="rect">
            <a:avLst/>
          </a:prstGeom>
          <a:noFill/>
          <a:ln>
            <a:noFill/>
          </a:ln>
        </p:spPr>
      </p:pic>
      <p:pic>
        <p:nvPicPr>
          <p:cNvPr id="756" name="Google Shape;756;p14" descr="i want to speak"/>
          <p:cNvPicPr preferRelativeResize="0"/>
          <p:nvPr/>
        </p:nvPicPr>
        <p:blipFill rotWithShape="1">
          <a:blip r:embed="rId6">
            <a:alphaModFix/>
          </a:blip>
          <a:srcRect/>
          <a:stretch/>
        </p:blipFill>
        <p:spPr>
          <a:xfrm>
            <a:off x="6511095" y="5519603"/>
            <a:ext cx="766100" cy="745544"/>
          </a:xfrm>
          <a:prstGeom prst="rect">
            <a:avLst/>
          </a:prstGeom>
          <a:solidFill>
            <a:srgbClr val="E5E5E5"/>
          </a:solidFill>
          <a:ln>
            <a:noFill/>
          </a:ln>
          <a:effectLst>
            <a:outerShdw blurRad="44450" dist="27940" dir="5400000" algn="ctr">
              <a:srgbClr val="000000">
                <a:alpha val="31764"/>
              </a:srgbClr>
            </a:outerShdw>
          </a:effectLst>
        </p:spPr>
      </p:pic>
      <p:pic>
        <p:nvPicPr>
          <p:cNvPr id="757" name="Google Shape;757;p14"/>
          <p:cNvPicPr preferRelativeResize="0"/>
          <p:nvPr/>
        </p:nvPicPr>
        <p:blipFill rotWithShape="1">
          <a:blip r:embed="rId7">
            <a:alphaModFix/>
          </a:blip>
          <a:srcRect/>
          <a:stretch/>
        </p:blipFill>
        <p:spPr>
          <a:xfrm>
            <a:off x="4133740" y="-9979"/>
            <a:ext cx="568920" cy="568920"/>
          </a:xfrm>
          <a:prstGeom prst="rect">
            <a:avLst/>
          </a:prstGeom>
          <a:noFill/>
          <a:ln>
            <a:noFill/>
          </a:ln>
        </p:spPr>
      </p:pic>
      <p:pic>
        <p:nvPicPr>
          <p:cNvPr id="758" name="Google Shape;758;p14" descr="Pin"/>
          <p:cNvPicPr preferRelativeResize="0"/>
          <p:nvPr/>
        </p:nvPicPr>
        <p:blipFill rotWithShape="1">
          <a:blip r:embed="rId8">
            <a:alphaModFix/>
          </a:blip>
          <a:srcRect/>
          <a:stretch/>
        </p:blipFill>
        <p:spPr>
          <a:xfrm>
            <a:off x="11549178" y="3773835"/>
            <a:ext cx="280831" cy="280831"/>
          </a:xfrm>
          <a:prstGeom prst="rect">
            <a:avLst/>
          </a:prstGeom>
          <a:noFill/>
          <a:ln>
            <a:noFill/>
          </a:ln>
        </p:spPr>
      </p:pic>
      <p:pic>
        <p:nvPicPr>
          <p:cNvPr id="759" name="Google Shape;759;p14" descr="Pin"/>
          <p:cNvPicPr preferRelativeResize="0"/>
          <p:nvPr/>
        </p:nvPicPr>
        <p:blipFill rotWithShape="1">
          <a:blip r:embed="rId8">
            <a:alphaModFix/>
          </a:blip>
          <a:srcRect/>
          <a:stretch/>
        </p:blipFill>
        <p:spPr>
          <a:xfrm>
            <a:off x="11503553" y="3181108"/>
            <a:ext cx="316667" cy="316667"/>
          </a:xfrm>
          <a:prstGeom prst="rect">
            <a:avLst/>
          </a:prstGeom>
          <a:noFill/>
          <a:ln>
            <a:noFill/>
          </a:ln>
        </p:spPr>
      </p:pic>
      <p:sp>
        <p:nvSpPr>
          <p:cNvPr id="760" name="Google Shape;760;p14"/>
          <p:cNvSpPr/>
          <p:nvPr/>
        </p:nvSpPr>
        <p:spPr>
          <a:xfrm>
            <a:off x="8079732" y="5259949"/>
            <a:ext cx="3968929" cy="1545491"/>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121900" tIns="60933" rIns="121900" bIns="60933" anchor="ctr" anchorCtr="0">
            <a:noAutofit/>
          </a:bodyPr>
          <a:lstStyle/>
          <a:p>
            <a:pPr algn="ctr"/>
            <a:endParaRPr>
              <a:solidFill>
                <a:schemeClr val="dk1"/>
              </a:solidFill>
              <a:latin typeface="Verdana"/>
              <a:ea typeface="Verdana"/>
              <a:cs typeface="Verdana"/>
              <a:sym typeface="Verdana"/>
            </a:endParaRPr>
          </a:p>
        </p:txBody>
      </p:sp>
      <p:pic>
        <p:nvPicPr>
          <p:cNvPr id="761" name="Google Shape;761;p14" descr="A close up of a logo&#10;&#10;Description automatically generated"/>
          <p:cNvPicPr preferRelativeResize="0"/>
          <p:nvPr/>
        </p:nvPicPr>
        <p:blipFill rotWithShape="1">
          <a:blip r:embed="rId9">
            <a:alphaModFix/>
          </a:blip>
          <a:srcRect/>
          <a:stretch/>
        </p:blipFill>
        <p:spPr>
          <a:xfrm>
            <a:off x="11202185" y="6096798"/>
            <a:ext cx="711599" cy="711599"/>
          </a:xfrm>
          <a:prstGeom prst="rect">
            <a:avLst/>
          </a:prstGeom>
          <a:noFill/>
          <a:ln>
            <a:noFill/>
          </a:ln>
        </p:spPr>
      </p:pic>
      <p:cxnSp>
        <p:nvCxnSpPr>
          <p:cNvPr id="762" name="Google Shape;762;p14"/>
          <p:cNvCxnSpPr>
            <a:stCxn id="760" idx="1"/>
            <a:endCxn id="760" idx="3"/>
          </p:cNvCxnSpPr>
          <p:nvPr/>
        </p:nvCxnSpPr>
        <p:spPr>
          <a:xfrm>
            <a:off x="8079731" y="6032695"/>
            <a:ext cx="3968800" cy="0"/>
          </a:xfrm>
          <a:prstGeom prst="straightConnector1">
            <a:avLst/>
          </a:prstGeom>
          <a:noFill/>
          <a:ln w="9525" cap="flat" cmpd="sng">
            <a:solidFill>
              <a:srgbClr val="0064A0"/>
            </a:solidFill>
            <a:prstDash val="solid"/>
            <a:round/>
            <a:headEnd type="none" w="sm" len="sm"/>
            <a:tailEnd type="none" w="sm" len="sm"/>
          </a:ln>
        </p:spPr>
      </p:cxnSp>
      <p:sp>
        <p:nvSpPr>
          <p:cNvPr id="763" name="Google Shape;763;p14"/>
          <p:cNvSpPr/>
          <p:nvPr/>
        </p:nvSpPr>
        <p:spPr>
          <a:xfrm>
            <a:off x="8166249" y="6333717"/>
            <a:ext cx="457683" cy="473201"/>
          </a:xfrm>
          <a:prstGeom prst="chevron">
            <a:avLst>
              <a:gd name="adj" fmla="val 50000"/>
            </a:avLst>
          </a:prstGeom>
          <a:gradFill>
            <a:gsLst>
              <a:gs pos="0">
                <a:srgbClr val="9AD9F6"/>
              </a:gs>
              <a:gs pos="4000">
                <a:srgbClr val="FFFFFF">
                  <a:alpha val="0"/>
                </a:srgbClr>
              </a:gs>
              <a:gs pos="100000">
                <a:srgbClr val="78CCF0"/>
              </a:gs>
            </a:gsLst>
            <a:lin ang="16200000" scaled="0"/>
          </a:gradFill>
          <a:ln w="9525" cap="flat" cmpd="sng">
            <a:solidFill>
              <a:srgbClr val="00ADD8"/>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121900" tIns="60933" rIns="121900" bIns="60933" anchor="ctr" anchorCtr="0">
            <a:noAutofit/>
          </a:bodyPr>
          <a:lstStyle/>
          <a:p>
            <a:pPr algn="ctr"/>
            <a:endParaRPr>
              <a:solidFill>
                <a:schemeClr val="dk1"/>
              </a:solidFill>
              <a:latin typeface="Verdana"/>
              <a:ea typeface="Verdana"/>
              <a:cs typeface="Verdana"/>
              <a:sym typeface="Verdana"/>
            </a:endParaRPr>
          </a:p>
        </p:txBody>
      </p:sp>
      <p:pic>
        <p:nvPicPr>
          <p:cNvPr id="764" name="Google Shape;764;p14"/>
          <p:cNvPicPr preferRelativeResize="0"/>
          <p:nvPr/>
        </p:nvPicPr>
        <p:blipFill rotWithShape="1">
          <a:blip r:embed="rId10">
            <a:alphaModFix/>
          </a:blip>
          <a:srcRect/>
          <a:stretch/>
        </p:blipFill>
        <p:spPr>
          <a:xfrm>
            <a:off x="7007685" y="4773150"/>
            <a:ext cx="528476" cy="528476"/>
          </a:xfrm>
          <a:prstGeom prst="rect">
            <a:avLst/>
          </a:prstGeom>
          <a:noFill/>
          <a:ln>
            <a:noFill/>
          </a:ln>
        </p:spPr>
      </p:pic>
      <p:pic>
        <p:nvPicPr>
          <p:cNvPr id="765" name="Google Shape;765;p14" descr="A close up of a logo&#10;&#10;Description automatically generated"/>
          <p:cNvPicPr preferRelativeResize="0"/>
          <p:nvPr/>
        </p:nvPicPr>
        <p:blipFill rotWithShape="1">
          <a:blip r:embed="rId11">
            <a:alphaModFix/>
          </a:blip>
          <a:srcRect/>
          <a:stretch/>
        </p:blipFill>
        <p:spPr>
          <a:xfrm>
            <a:off x="10919823" y="4258942"/>
            <a:ext cx="537791" cy="537791"/>
          </a:xfrm>
          <a:prstGeom prst="rect">
            <a:avLst/>
          </a:prstGeom>
          <a:noFill/>
          <a:ln>
            <a:noFill/>
          </a:ln>
        </p:spPr>
      </p:pic>
      <p:grpSp>
        <p:nvGrpSpPr>
          <p:cNvPr id="766" name="Google Shape;766;p14"/>
          <p:cNvGrpSpPr/>
          <p:nvPr/>
        </p:nvGrpSpPr>
        <p:grpSpPr>
          <a:xfrm>
            <a:off x="-4274759" y="-191871"/>
            <a:ext cx="11773084" cy="5699820"/>
            <a:chOff x="-3585898" y="-551098"/>
            <a:chExt cx="8829813" cy="4274865"/>
          </a:xfrm>
        </p:grpSpPr>
        <p:sp>
          <p:nvSpPr>
            <p:cNvPr id="767" name="Google Shape;767;p14"/>
            <p:cNvSpPr/>
            <p:nvPr/>
          </p:nvSpPr>
          <p:spPr>
            <a:xfrm>
              <a:off x="-3585898" y="-551098"/>
              <a:ext cx="4274865" cy="4274865"/>
            </a:xfrm>
            <a:prstGeom prst="blockArc">
              <a:avLst>
                <a:gd name="adj1" fmla="val 18900000"/>
                <a:gd name="adj2" fmla="val 2700000"/>
                <a:gd name="adj3" fmla="val 505"/>
              </a:avLst>
            </a:prstGeom>
            <a:noFill/>
            <a:ln w="25400" cap="flat" cmpd="sng">
              <a:solidFill>
                <a:srgbClr val="006C9B"/>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68" name="Google Shape;768;p14"/>
            <p:cNvSpPr/>
            <p:nvPr/>
          </p:nvSpPr>
          <p:spPr>
            <a:xfrm>
              <a:off x="361185" y="197358"/>
              <a:ext cx="4882730" cy="581194"/>
            </a:xfrm>
            <a:prstGeom prst="rect">
              <a:avLst/>
            </a:prstGeom>
            <a:gradFill>
              <a:gsLst>
                <a:gs pos="0">
                  <a:srgbClr val="006CA5"/>
                </a:gs>
                <a:gs pos="80000">
                  <a:srgbClr val="008FD9"/>
                </a:gs>
                <a:gs pos="100000">
                  <a:srgbClr val="0092DF"/>
                </a:gs>
              </a:gsLst>
              <a:lin ang="16200000" scaled="0"/>
            </a:gradFill>
            <a:ln>
              <a:noFill/>
            </a:ln>
            <a:effectLst>
              <a:outerShdw blurRad="40000" dist="23000" dir="5400000" rotWithShape="0">
                <a:srgbClr val="000000">
                  <a:alpha val="34901"/>
                </a:srgbClr>
              </a:outerShdw>
            </a:effectLst>
          </p:spPr>
          <p:txBody>
            <a:bodyPr spcFirstLastPara="1" wrap="square" lIns="121900" tIns="121900" rIns="121900" bIns="121900" anchor="ctr" anchorCtr="0">
              <a:noAutofit/>
            </a:bodyPr>
            <a:lstStyle/>
            <a:p>
              <a:endParaRPr sz="2400"/>
            </a:p>
          </p:txBody>
        </p:sp>
        <p:sp>
          <p:nvSpPr>
            <p:cNvPr id="769" name="Google Shape;769;p14"/>
            <p:cNvSpPr txBox="1"/>
            <p:nvPr/>
          </p:nvSpPr>
          <p:spPr>
            <a:xfrm>
              <a:off x="361185" y="197358"/>
              <a:ext cx="4882730" cy="581194"/>
            </a:xfrm>
            <a:prstGeom prst="rect">
              <a:avLst/>
            </a:prstGeom>
            <a:noFill/>
            <a:ln>
              <a:noFill/>
            </a:ln>
          </p:spPr>
          <p:txBody>
            <a:bodyPr spcFirstLastPara="1" wrap="square" lIns="516533" tIns="37233" rIns="37233" bIns="37233" anchor="ctr" anchorCtr="0">
              <a:noAutofit/>
            </a:bodyPr>
            <a:lstStyle/>
            <a:p>
              <a:pPr>
                <a:lnSpc>
                  <a:spcPct val="90000"/>
                </a:lnSpc>
                <a:buClr>
                  <a:schemeClr val="lt1"/>
                </a:buClr>
                <a:buSzPts val="1100"/>
              </a:pPr>
              <a:r>
                <a:rPr lang="en-US" sz="1467">
                  <a:solidFill>
                    <a:schemeClr val="lt1"/>
                  </a:solidFill>
                  <a:latin typeface="Verdana"/>
                  <a:ea typeface="Verdana"/>
                  <a:cs typeface="Verdana"/>
                  <a:sym typeface="Verdana"/>
                </a:rPr>
                <a:t>T1: Go-live 📅.</a:t>
              </a:r>
              <a:endParaRPr sz="2400"/>
            </a:p>
            <a:p>
              <a:pPr>
                <a:lnSpc>
                  <a:spcPct val="90000"/>
                </a:lnSpc>
                <a:spcBef>
                  <a:spcPts val="513"/>
                </a:spcBef>
                <a:buClr>
                  <a:schemeClr val="lt1"/>
                </a:buClr>
                <a:buSzPts val="1100"/>
              </a:pPr>
              <a:r>
                <a:rPr lang="en-US" sz="1467">
                  <a:solidFill>
                    <a:schemeClr val="lt1"/>
                  </a:solidFill>
                  <a:latin typeface="Verdana"/>
                  <a:ea typeface="Verdana"/>
                  <a:cs typeface="Verdana"/>
                  <a:sym typeface="Verdana"/>
                </a:rPr>
                <a:t>       : Arpil to align with client.</a:t>
              </a:r>
              <a:endParaRPr sz="2400"/>
            </a:p>
          </p:txBody>
        </p:sp>
        <p:sp>
          <p:nvSpPr>
            <p:cNvPr id="770" name="Google Shape;770;p14"/>
            <p:cNvSpPr/>
            <p:nvPr/>
          </p:nvSpPr>
          <p:spPr>
            <a:xfrm>
              <a:off x="56133" y="182904"/>
              <a:ext cx="610104" cy="610104"/>
            </a:xfrm>
            <a:prstGeom prst="ellipse">
              <a:avLst/>
            </a:prstGeom>
            <a:solidFill>
              <a:srgbClr val="FFFF00"/>
            </a:solidFill>
            <a:ln w="9525"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121900" tIns="121900" rIns="121900" bIns="121900" anchor="ctr" anchorCtr="0">
              <a:noAutofit/>
            </a:bodyPr>
            <a:lstStyle/>
            <a:p>
              <a:endParaRPr sz="2400"/>
            </a:p>
          </p:txBody>
        </p:sp>
        <p:sp>
          <p:nvSpPr>
            <p:cNvPr id="771" name="Google Shape;771;p14"/>
            <p:cNvSpPr/>
            <p:nvPr/>
          </p:nvSpPr>
          <p:spPr>
            <a:xfrm>
              <a:off x="641014" y="976166"/>
              <a:ext cx="4602901" cy="488083"/>
            </a:xfrm>
            <a:prstGeom prst="rect">
              <a:avLst/>
            </a:prstGeom>
            <a:gradFill>
              <a:gsLst>
                <a:gs pos="0">
                  <a:srgbClr val="006CA5"/>
                </a:gs>
                <a:gs pos="80000">
                  <a:srgbClr val="008FD9"/>
                </a:gs>
                <a:gs pos="100000">
                  <a:srgbClr val="0092DF"/>
                </a:gs>
              </a:gsLst>
              <a:lin ang="16200000" scaled="0"/>
            </a:gradFill>
            <a:ln w="9525" cap="flat" cmpd="sng">
              <a:solidFill>
                <a:srgbClr val="FFFF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121900" tIns="121900" rIns="121900" bIns="121900" anchor="ctr" anchorCtr="0">
              <a:noAutofit/>
            </a:bodyPr>
            <a:lstStyle/>
            <a:p>
              <a:endParaRPr sz="2400"/>
            </a:p>
          </p:txBody>
        </p:sp>
        <p:sp>
          <p:nvSpPr>
            <p:cNvPr id="772" name="Google Shape;772;p14"/>
            <p:cNvSpPr txBox="1"/>
            <p:nvPr/>
          </p:nvSpPr>
          <p:spPr>
            <a:xfrm>
              <a:off x="641014" y="976166"/>
              <a:ext cx="4602901" cy="488083"/>
            </a:xfrm>
            <a:prstGeom prst="rect">
              <a:avLst/>
            </a:prstGeom>
            <a:noFill/>
            <a:ln>
              <a:noFill/>
            </a:ln>
          </p:spPr>
          <p:txBody>
            <a:bodyPr spcFirstLastPara="1" wrap="square" lIns="516533" tIns="40633" rIns="40633" bIns="40633" anchor="ctr" anchorCtr="0">
              <a:noAutofit/>
            </a:bodyPr>
            <a:lstStyle/>
            <a:p>
              <a:pPr>
                <a:lnSpc>
                  <a:spcPct val="90000"/>
                </a:lnSpc>
                <a:buClr>
                  <a:schemeClr val="lt1"/>
                </a:buClr>
                <a:buSzPts val="1200"/>
              </a:pPr>
              <a:r>
                <a:rPr lang="en-US" sz="1600">
                  <a:solidFill>
                    <a:schemeClr val="lt1"/>
                  </a:solidFill>
                  <a:latin typeface="Verdana"/>
                  <a:ea typeface="Verdana"/>
                  <a:cs typeface="Verdana"/>
                  <a:sym typeface="Verdana"/>
                </a:rPr>
                <a:t>T2: App Testing</a:t>
              </a:r>
              <a:endParaRPr sz="2400"/>
            </a:p>
            <a:p>
              <a:pPr>
                <a:lnSpc>
                  <a:spcPct val="90000"/>
                </a:lnSpc>
                <a:spcBef>
                  <a:spcPts val="560"/>
                </a:spcBef>
                <a:buClr>
                  <a:schemeClr val="lt1"/>
                </a:buClr>
                <a:buSzPts val="1200"/>
              </a:pPr>
              <a:r>
                <a:rPr lang="en-US" sz="1600">
                  <a:solidFill>
                    <a:schemeClr val="lt1"/>
                  </a:solidFill>
                  <a:latin typeface="Verdana"/>
                  <a:ea typeface="Verdana"/>
                  <a:cs typeface="Verdana"/>
                  <a:sym typeface="Verdana"/>
                </a:rPr>
                <a:t>    :Ashish Need</a:t>
              </a:r>
              <a:endParaRPr sz="1600">
                <a:solidFill>
                  <a:schemeClr val="lt1"/>
                </a:solidFill>
                <a:latin typeface="Verdana"/>
                <a:ea typeface="Verdana"/>
                <a:cs typeface="Verdana"/>
                <a:sym typeface="Verdana"/>
              </a:endParaRPr>
            </a:p>
          </p:txBody>
        </p:sp>
        <p:sp>
          <p:nvSpPr>
            <p:cNvPr id="773" name="Google Shape;773;p14"/>
            <p:cNvSpPr/>
            <p:nvPr/>
          </p:nvSpPr>
          <p:spPr>
            <a:xfrm>
              <a:off x="343448" y="915156"/>
              <a:ext cx="610104" cy="610104"/>
            </a:xfrm>
            <a:prstGeom prst="ellipse">
              <a:avLst/>
            </a:prstGeom>
            <a:solidFill>
              <a:srgbClr val="FFFFFF"/>
            </a:solidFill>
            <a:ln w="9525"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121900" tIns="121900" rIns="121900" bIns="121900" anchor="ctr" anchorCtr="0">
              <a:noAutofit/>
            </a:bodyPr>
            <a:lstStyle/>
            <a:p>
              <a:endParaRPr sz="2400"/>
            </a:p>
          </p:txBody>
        </p:sp>
        <p:sp>
          <p:nvSpPr>
            <p:cNvPr id="774" name="Google Shape;774;p14"/>
            <p:cNvSpPr/>
            <p:nvPr/>
          </p:nvSpPr>
          <p:spPr>
            <a:xfrm>
              <a:off x="641014" y="1708418"/>
              <a:ext cx="4602901" cy="488083"/>
            </a:xfrm>
            <a:prstGeom prst="rect">
              <a:avLst/>
            </a:prstGeom>
            <a:gradFill>
              <a:gsLst>
                <a:gs pos="0">
                  <a:srgbClr val="006CA5"/>
                </a:gs>
                <a:gs pos="80000">
                  <a:srgbClr val="008FD9"/>
                </a:gs>
                <a:gs pos="100000">
                  <a:srgbClr val="0092DF"/>
                </a:gs>
              </a:gsLst>
              <a:lin ang="16200000" scaled="0"/>
            </a:gradFill>
            <a:ln>
              <a:noFill/>
            </a:ln>
            <a:effectLst>
              <a:outerShdw blurRad="40000" dist="23000" dir="5400000" rotWithShape="0">
                <a:srgbClr val="000000">
                  <a:alpha val="34901"/>
                </a:srgbClr>
              </a:outerShdw>
            </a:effectLst>
          </p:spPr>
          <p:txBody>
            <a:bodyPr spcFirstLastPara="1" wrap="square" lIns="121900" tIns="121900" rIns="121900" bIns="121900" anchor="ctr" anchorCtr="0">
              <a:noAutofit/>
            </a:bodyPr>
            <a:lstStyle/>
            <a:p>
              <a:endParaRPr sz="2400"/>
            </a:p>
          </p:txBody>
        </p:sp>
        <p:sp>
          <p:nvSpPr>
            <p:cNvPr id="775" name="Google Shape;775;p14"/>
            <p:cNvSpPr txBox="1"/>
            <p:nvPr/>
          </p:nvSpPr>
          <p:spPr>
            <a:xfrm>
              <a:off x="641014" y="1708418"/>
              <a:ext cx="4602901" cy="488083"/>
            </a:xfrm>
            <a:prstGeom prst="rect">
              <a:avLst/>
            </a:prstGeom>
            <a:noFill/>
            <a:ln>
              <a:noFill/>
            </a:ln>
          </p:spPr>
          <p:txBody>
            <a:bodyPr spcFirstLastPara="1" wrap="square" lIns="516533" tIns="40633" rIns="40633" bIns="40633" anchor="ctr" anchorCtr="0">
              <a:noAutofit/>
            </a:bodyPr>
            <a:lstStyle/>
            <a:p>
              <a:pPr>
                <a:lnSpc>
                  <a:spcPct val="90000"/>
                </a:lnSpc>
                <a:buClr>
                  <a:schemeClr val="lt1"/>
                </a:buClr>
                <a:buSzPts val="1200"/>
              </a:pPr>
              <a:r>
                <a:rPr lang="en-US" sz="1600">
                  <a:solidFill>
                    <a:schemeClr val="lt1"/>
                  </a:solidFill>
                  <a:latin typeface="Verdana"/>
                  <a:ea typeface="Verdana"/>
                  <a:cs typeface="Verdana"/>
                  <a:sym typeface="Verdana"/>
                </a:rPr>
                <a:t>T3: Support Handover</a:t>
              </a:r>
              <a:endParaRPr sz="1600">
                <a:solidFill>
                  <a:schemeClr val="lt1"/>
                </a:solidFill>
                <a:latin typeface="Verdana"/>
                <a:ea typeface="Verdana"/>
                <a:cs typeface="Verdana"/>
                <a:sym typeface="Verdana"/>
              </a:endParaRPr>
            </a:p>
          </p:txBody>
        </p:sp>
        <p:sp>
          <p:nvSpPr>
            <p:cNvPr id="776" name="Google Shape;776;p14"/>
            <p:cNvSpPr/>
            <p:nvPr/>
          </p:nvSpPr>
          <p:spPr>
            <a:xfrm>
              <a:off x="746767" y="473793"/>
              <a:ext cx="347338" cy="255950"/>
            </a:xfrm>
            <a:prstGeom prst="ellipse">
              <a:avLst/>
            </a:prstGeom>
            <a:blipFill rotWithShape="1">
              <a:blip r:embed="rId12">
                <a:alphaModFix/>
              </a:blip>
              <a:stretch>
                <a:fillRect/>
              </a:stretch>
            </a:blipFill>
            <a:ln>
              <a:noFill/>
            </a:ln>
            <a:effectLst>
              <a:outerShdw blurRad="40000" dist="23000" dir="5400000" rotWithShape="0">
                <a:srgbClr val="000000">
                  <a:alpha val="34901"/>
                </a:srgbClr>
              </a:outerShdw>
            </a:effectLst>
          </p:spPr>
          <p:txBody>
            <a:bodyPr spcFirstLastPara="1" wrap="square" lIns="121900" tIns="121900" rIns="121900" bIns="121900" anchor="ctr" anchorCtr="0">
              <a:noAutofit/>
            </a:bodyPr>
            <a:lstStyle/>
            <a:p>
              <a:endParaRPr sz="2400"/>
            </a:p>
          </p:txBody>
        </p:sp>
        <p:sp>
          <p:nvSpPr>
            <p:cNvPr id="777" name="Google Shape;777;p14"/>
            <p:cNvSpPr/>
            <p:nvPr/>
          </p:nvSpPr>
          <p:spPr>
            <a:xfrm>
              <a:off x="361185" y="2440670"/>
              <a:ext cx="4882730" cy="488083"/>
            </a:xfrm>
            <a:prstGeom prst="rect">
              <a:avLst/>
            </a:prstGeom>
            <a:gradFill>
              <a:gsLst>
                <a:gs pos="0">
                  <a:srgbClr val="006CA5"/>
                </a:gs>
                <a:gs pos="80000">
                  <a:srgbClr val="008FD9"/>
                </a:gs>
                <a:gs pos="100000">
                  <a:srgbClr val="0092DF"/>
                </a:gs>
              </a:gsLst>
              <a:lin ang="16200000" scaled="0"/>
            </a:gradFill>
            <a:ln>
              <a:noFill/>
            </a:ln>
            <a:effectLst>
              <a:outerShdw blurRad="40000" dist="23000" dir="5400000" rotWithShape="0">
                <a:srgbClr val="000000">
                  <a:alpha val="34901"/>
                </a:srgbClr>
              </a:outerShdw>
            </a:effectLst>
          </p:spPr>
          <p:txBody>
            <a:bodyPr spcFirstLastPara="1" wrap="square" lIns="121900" tIns="121900" rIns="121900" bIns="121900" anchor="ctr" anchorCtr="0">
              <a:noAutofit/>
            </a:bodyPr>
            <a:lstStyle/>
            <a:p>
              <a:endParaRPr sz="2400"/>
            </a:p>
          </p:txBody>
        </p:sp>
        <p:sp>
          <p:nvSpPr>
            <p:cNvPr id="778" name="Google Shape;778;p14"/>
            <p:cNvSpPr txBox="1"/>
            <p:nvPr/>
          </p:nvSpPr>
          <p:spPr>
            <a:xfrm>
              <a:off x="361185" y="2440670"/>
              <a:ext cx="4882730" cy="488083"/>
            </a:xfrm>
            <a:prstGeom prst="rect">
              <a:avLst/>
            </a:prstGeom>
            <a:noFill/>
            <a:ln>
              <a:noFill/>
            </a:ln>
          </p:spPr>
          <p:txBody>
            <a:bodyPr spcFirstLastPara="1" wrap="square" lIns="516533" tIns="40633" rIns="40633" bIns="40633" anchor="ctr" anchorCtr="0">
              <a:noAutofit/>
            </a:bodyPr>
            <a:lstStyle/>
            <a:p>
              <a:pPr>
                <a:lnSpc>
                  <a:spcPct val="90000"/>
                </a:lnSpc>
                <a:buClr>
                  <a:schemeClr val="lt1"/>
                </a:buClr>
                <a:buSzPts val="1200"/>
              </a:pPr>
              <a:r>
                <a:rPr lang="en-US" sz="1600">
                  <a:solidFill>
                    <a:schemeClr val="lt1"/>
                  </a:solidFill>
                  <a:latin typeface="Verdana"/>
                  <a:ea typeface="Verdana"/>
                  <a:cs typeface="Verdana"/>
                  <a:sym typeface="Verdana"/>
                </a:rPr>
                <a:t>T4:Conclusion</a:t>
              </a:r>
              <a:endParaRPr sz="1600">
                <a:solidFill>
                  <a:schemeClr val="lt1"/>
                </a:solidFill>
                <a:latin typeface="Verdana"/>
                <a:ea typeface="Verdana"/>
                <a:cs typeface="Verdana"/>
                <a:sym typeface="Verdana"/>
              </a:endParaRPr>
            </a:p>
          </p:txBody>
        </p:sp>
        <p:sp>
          <p:nvSpPr>
            <p:cNvPr id="779" name="Google Shape;779;p14"/>
            <p:cNvSpPr/>
            <p:nvPr/>
          </p:nvSpPr>
          <p:spPr>
            <a:xfrm>
              <a:off x="56133" y="2379659"/>
              <a:ext cx="610104" cy="610104"/>
            </a:xfrm>
            <a:prstGeom prst="ellipse">
              <a:avLst/>
            </a:prstGeom>
            <a:solidFill>
              <a:schemeClr val="lt1"/>
            </a:solidFill>
            <a:ln w="9525"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121900" tIns="121900" rIns="121900" bIns="121900" anchor="ctr" anchorCtr="0">
              <a:noAutofit/>
            </a:bodyPr>
            <a:lstStyle/>
            <a:p>
              <a:endParaRPr sz="2400"/>
            </a:p>
          </p:txBody>
        </p:sp>
      </p:grpSp>
      <p:pic>
        <p:nvPicPr>
          <p:cNvPr id="780" name="Google Shape;780;p14" descr="User"/>
          <p:cNvPicPr preferRelativeResize="0"/>
          <p:nvPr/>
        </p:nvPicPr>
        <p:blipFill rotWithShape="1">
          <a:blip r:embed="rId4">
            <a:alphaModFix/>
          </a:blip>
          <a:srcRect/>
          <a:stretch/>
        </p:blipFill>
        <p:spPr>
          <a:xfrm>
            <a:off x="6600939" y="1881014"/>
            <a:ext cx="888804" cy="561661"/>
          </a:xfrm>
          <a:prstGeom prst="rect">
            <a:avLst/>
          </a:prstGeom>
          <a:noFill/>
          <a:ln>
            <a:noFill/>
          </a:ln>
        </p:spPr>
      </p:pic>
      <p:pic>
        <p:nvPicPr>
          <p:cNvPr id="781" name="Google Shape;781;p14" descr="User"/>
          <p:cNvPicPr preferRelativeResize="0"/>
          <p:nvPr/>
        </p:nvPicPr>
        <p:blipFill rotWithShape="1">
          <a:blip r:embed="rId3">
            <a:alphaModFix/>
          </a:blip>
          <a:srcRect/>
          <a:stretch/>
        </p:blipFill>
        <p:spPr>
          <a:xfrm>
            <a:off x="6681631" y="908066"/>
            <a:ext cx="888804" cy="561661"/>
          </a:xfrm>
          <a:prstGeom prst="rect">
            <a:avLst/>
          </a:prstGeom>
          <a:noFill/>
          <a:ln>
            <a:noFill/>
          </a:ln>
        </p:spPr>
      </p:pic>
      <p:pic>
        <p:nvPicPr>
          <p:cNvPr id="782" name="Google Shape;782;p14" descr="User"/>
          <p:cNvPicPr preferRelativeResize="0"/>
          <p:nvPr/>
        </p:nvPicPr>
        <p:blipFill rotWithShape="1">
          <a:blip r:embed="rId4">
            <a:alphaModFix/>
          </a:blip>
          <a:srcRect/>
          <a:stretch/>
        </p:blipFill>
        <p:spPr>
          <a:xfrm>
            <a:off x="6644689" y="2867339"/>
            <a:ext cx="888804" cy="561661"/>
          </a:xfrm>
          <a:prstGeom prst="rect">
            <a:avLst/>
          </a:prstGeom>
          <a:noFill/>
          <a:ln>
            <a:noFill/>
          </a:ln>
        </p:spPr>
      </p:pic>
      <p:pic>
        <p:nvPicPr>
          <p:cNvPr id="783" name="Google Shape;783;p14" descr="A close up of a logo&#10;&#10;Description automatically generated"/>
          <p:cNvPicPr preferRelativeResize="0"/>
          <p:nvPr/>
        </p:nvPicPr>
        <p:blipFill rotWithShape="1">
          <a:blip r:embed="rId13">
            <a:alphaModFix amt="20000"/>
          </a:blip>
          <a:srcRect/>
          <a:stretch/>
        </p:blipFill>
        <p:spPr>
          <a:xfrm>
            <a:off x="7554267" y="4762555"/>
            <a:ext cx="563500" cy="563500"/>
          </a:xfrm>
          <a:prstGeom prst="rect">
            <a:avLst/>
          </a:prstGeom>
          <a:noFill/>
          <a:ln>
            <a:noFill/>
          </a:ln>
        </p:spPr>
      </p:pic>
      <p:pic>
        <p:nvPicPr>
          <p:cNvPr id="784" name="Google Shape;784;p14" descr="A close up of a logo&#10;&#10;Description automatically generated"/>
          <p:cNvPicPr preferRelativeResize="0"/>
          <p:nvPr/>
        </p:nvPicPr>
        <p:blipFill rotWithShape="1">
          <a:blip r:embed="rId14">
            <a:alphaModFix/>
          </a:blip>
          <a:srcRect/>
          <a:stretch/>
        </p:blipFill>
        <p:spPr>
          <a:xfrm>
            <a:off x="4990828" y="5510239"/>
            <a:ext cx="714515" cy="714515"/>
          </a:xfrm>
          <a:prstGeom prst="rect">
            <a:avLst/>
          </a:prstGeom>
          <a:solidFill>
            <a:srgbClr val="E5E5E5"/>
          </a:solidFill>
          <a:ln>
            <a:noFill/>
          </a:ln>
          <a:effectLst>
            <a:outerShdw blurRad="44450" dist="27940" dir="5400000" algn="ctr">
              <a:srgbClr val="000000">
                <a:alpha val="31764"/>
              </a:srgbClr>
            </a:outerShdw>
          </a:effectLst>
        </p:spPr>
      </p:pic>
      <p:pic>
        <p:nvPicPr>
          <p:cNvPr id="785" name="Google Shape;785;p14" descr="Female Profile"/>
          <p:cNvPicPr preferRelativeResize="0"/>
          <p:nvPr/>
        </p:nvPicPr>
        <p:blipFill rotWithShape="1">
          <a:blip r:embed="rId15">
            <a:alphaModFix/>
          </a:blip>
          <a:srcRect/>
          <a:stretch/>
        </p:blipFill>
        <p:spPr>
          <a:xfrm>
            <a:off x="6191788" y="2829311"/>
            <a:ext cx="668464" cy="668464"/>
          </a:xfrm>
          <a:prstGeom prst="rect">
            <a:avLst/>
          </a:prstGeom>
          <a:noFill/>
          <a:ln>
            <a:noFill/>
          </a:ln>
        </p:spPr>
      </p:pic>
      <p:pic>
        <p:nvPicPr>
          <p:cNvPr id="786" name="Google Shape;786;p14" descr="Female Profile"/>
          <p:cNvPicPr preferRelativeResize="0"/>
          <p:nvPr/>
        </p:nvPicPr>
        <p:blipFill rotWithShape="1">
          <a:blip r:embed="rId15">
            <a:alphaModFix/>
          </a:blip>
          <a:srcRect/>
          <a:stretch/>
        </p:blipFill>
        <p:spPr>
          <a:xfrm>
            <a:off x="11184565" y="1508787"/>
            <a:ext cx="373419" cy="373419"/>
          </a:xfrm>
          <a:prstGeom prst="rect">
            <a:avLst/>
          </a:prstGeom>
          <a:noFill/>
          <a:ln>
            <a:noFill/>
          </a:ln>
        </p:spPr>
      </p:pic>
      <p:pic>
        <p:nvPicPr>
          <p:cNvPr id="787" name="Google Shape;787;p14"/>
          <p:cNvPicPr preferRelativeResize="0"/>
          <p:nvPr/>
        </p:nvPicPr>
        <p:blipFill rotWithShape="1">
          <a:blip r:embed="rId16">
            <a:alphaModFix/>
          </a:blip>
          <a:srcRect/>
          <a:stretch/>
        </p:blipFill>
        <p:spPr>
          <a:xfrm>
            <a:off x="8117768" y="79283"/>
            <a:ext cx="277323" cy="277323"/>
          </a:xfrm>
          <a:prstGeom prst="rect">
            <a:avLst/>
          </a:prstGeom>
          <a:solidFill>
            <a:srgbClr val="000000"/>
          </a:solidFill>
          <a:ln>
            <a:noFill/>
          </a:ln>
        </p:spPr>
      </p:pic>
      <p:pic>
        <p:nvPicPr>
          <p:cNvPr id="788" name="Google Shape;788;p14" descr="Help"/>
          <p:cNvPicPr preferRelativeResize="0"/>
          <p:nvPr/>
        </p:nvPicPr>
        <p:blipFill rotWithShape="1">
          <a:blip r:embed="rId17">
            <a:alphaModFix/>
          </a:blip>
          <a:srcRect/>
          <a:stretch/>
        </p:blipFill>
        <p:spPr>
          <a:xfrm>
            <a:off x="7719592" y="79283"/>
            <a:ext cx="369328" cy="369328"/>
          </a:xfrm>
          <a:prstGeom prst="rect">
            <a:avLst/>
          </a:prstGeom>
          <a:noFill/>
          <a:ln>
            <a:noFill/>
          </a:ln>
        </p:spPr>
      </p:pic>
      <p:pic>
        <p:nvPicPr>
          <p:cNvPr id="789" name="Google Shape;789;p14"/>
          <p:cNvPicPr preferRelativeResize="0"/>
          <p:nvPr/>
        </p:nvPicPr>
        <p:blipFill rotWithShape="1">
          <a:blip r:embed="rId18">
            <a:alphaModFix/>
          </a:blip>
          <a:srcRect/>
          <a:stretch/>
        </p:blipFill>
        <p:spPr>
          <a:xfrm>
            <a:off x="6806927" y="944750"/>
            <a:ext cx="647700" cy="596900"/>
          </a:xfrm>
          <a:prstGeom prst="rect">
            <a:avLst/>
          </a:prstGeom>
          <a:noFill/>
          <a:ln>
            <a:noFill/>
          </a:ln>
        </p:spPr>
      </p:pic>
      <p:pic>
        <p:nvPicPr>
          <p:cNvPr id="790" name="Google Shape;790;p14"/>
          <p:cNvPicPr preferRelativeResize="0"/>
          <p:nvPr/>
        </p:nvPicPr>
        <p:blipFill rotWithShape="1">
          <a:blip r:embed="rId19">
            <a:alphaModFix/>
          </a:blip>
          <a:srcRect/>
          <a:stretch/>
        </p:blipFill>
        <p:spPr>
          <a:xfrm>
            <a:off x="6100788" y="944600"/>
            <a:ext cx="657037" cy="596899"/>
          </a:xfrm>
          <a:prstGeom prst="rect">
            <a:avLst/>
          </a:prstGeom>
          <a:noFill/>
          <a:ln>
            <a:noFill/>
          </a:ln>
        </p:spPr>
      </p:pic>
      <p:pic>
        <p:nvPicPr>
          <p:cNvPr id="791" name="Google Shape;791;p14"/>
          <p:cNvPicPr preferRelativeResize="0"/>
          <p:nvPr/>
        </p:nvPicPr>
        <p:blipFill rotWithShape="1">
          <a:blip r:embed="rId20">
            <a:alphaModFix/>
          </a:blip>
          <a:srcRect/>
          <a:stretch/>
        </p:blipFill>
        <p:spPr>
          <a:xfrm>
            <a:off x="6795066" y="3858766"/>
            <a:ext cx="665969" cy="561661"/>
          </a:xfrm>
          <a:prstGeom prst="rect">
            <a:avLst/>
          </a:prstGeom>
          <a:noFill/>
          <a:ln>
            <a:noFill/>
          </a:ln>
        </p:spPr>
      </p:pic>
      <p:sp>
        <p:nvSpPr>
          <p:cNvPr id="792" name="Google Shape;792;p14"/>
          <p:cNvSpPr/>
          <p:nvPr/>
        </p:nvSpPr>
        <p:spPr>
          <a:xfrm>
            <a:off x="1774258" y="2161844"/>
            <a:ext cx="463117" cy="341267"/>
          </a:xfrm>
          <a:prstGeom prst="ellipse">
            <a:avLst/>
          </a:prstGeom>
          <a:blipFill rotWithShape="1">
            <a:blip r:embed="rId12">
              <a:alphaModFix/>
            </a:blip>
            <a:stretch>
              <a:fillRect/>
            </a:stretch>
          </a:blipFill>
          <a:ln>
            <a:noFill/>
          </a:ln>
          <a:effectLst>
            <a:outerShdw blurRad="40000" dist="23000" dir="5400000" rotWithShape="0">
              <a:srgbClr val="000000">
                <a:alpha val="34901"/>
              </a:srgbClr>
            </a:outerShdw>
          </a:effectLst>
        </p:spPr>
        <p:txBody>
          <a:bodyPr spcFirstLastPara="1" wrap="square" lIns="121900" tIns="121900" rIns="121900" bIns="121900" anchor="ctr" anchorCtr="0">
            <a:noAutofit/>
          </a:bodyPr>
          <a:lstStyle/>
          <a:p>
            <a:endParaRPr sz="2400"/>
          </a:p>
        </p:txBody>
      </p:sp>
      <p:pic>
        <p:nvPicPr>
          <p:cNvPr id="793" name="Google Shape;793;p14" descr="A close up of a logo&#10;&#10;Description automatically generated"/>
          <p:cNvPicPr preferRelativeResize="0"/>
          <p:nvPr/>
        </p:nvPicPr>
        <p:blipFill rotWithShape="1">
          <a:blip r:embed="rId21">
            <a:alphaModFix/>
          </a:blip>
          <a:srcRect/>
          <a:stretch/>
        </p:blipFill>
        <p:spPr>
          <a:xfrm>
            <a:off x="3520810" y="2117748"/>
            <a:ext cx="463117" cy="385363"/>
          </a:xfrm>
          <a:prstGeom prst="rect">
            <a:avLst/>
          </a:prstGeom>
          <a:noFill/>
          <a:ln>
            <a:noFill/>
          </a:ln>
        </p:spPr>
      </p:pic>
      <p:pic>
        <p:nvPicPr>
          <p:cNvPr id="794" name="Google Shape;794;p14"/>
          <p:cNvPicPr preferRelativeResize="0"/>
          <p:nvPr/>
        </p:nvPicPr>
        <p:blipFill rotWithShape="1">
          <a:blip r:embed="rId22">
            <a:alphaModFix/>
          </a:blip>
          <a:srcRect/>
          <a:stretch/>
        </p:blipFill>
        <p:spPr>
          <a:xfrm>
            <a:off x="6759856" y="1977866"/>
            <a:ext cx="654553" cy="495300"/>
          </a:xfrm>
          <a:prstGeom prst="rect">
            <a:avLst/>
          </a:prstGeom>
          <a:noFill/>
          <a:ln>
            <a:noFill/>
          </a:ln>
        </p:spPr>
      </p:pic>
      <p:pic>
        <p:nvPicPr>
          <p:cNvPr id="795" name="Google Shape;795;p14"/>
          <p:cNvPicPr preferRelativeResize="0"/>
          <p:nvPr/>
        </p:nvPicPr>
        <p:blipFill rotWithShape="1">
          <a:blip r:embed="rId22">
            <a:alphaModFix/>
          </a:blip>
          <a:srcRect/>
          <a:stretch/>
        </p:blipFill>
        <p:spPr>
          <a:xfrm>
            <a:off x="11371275" y="989058"/>
            <a:ext cx="434608" cy="328868"/>
          </a:xfrm>
          <a:prstGeom prst="rect">
            <a:avLst/>
          </a:prstGeom>
          <a:noFill/>
          <a:ln>
            <a:noFill/>
          </a:ln>
        </p:spPr>
      </p:pic>
      <p:pic>
        <p:nvPicPr>
          <p:cNvPr id="796" name="Google Shape;796;p14"/>
          <p:cNvPicPr preferRelativeResize="0"/>
          <p:nvPr/>
        </p:nvPicPr>
        <p:blipFill rotWithShape="1">
          <a:blip r:embed="rId20">
            <a:alphaModFix/>
          </a:blip>
          <a:srcRect/>
          <a:stretch/>
        </p:blipFill>
        <p:spPr>
          <a:xfrm>
            <a:off x="11456589" y="2107662"/>
            <a:ext cx="373419" cy="314932"/>
          </a:xfrm>
          <a:prstGeom prst="rect">
            <a:avLst/>
          </a:prstGeom>
          <a:noFill/>
          <a:ln>
            <a:noFill/>
          </a:ln>
        </p:spPr>
      </p:pic>
      <p:pic>
        <p:nvPicPr>
          <p:cNvPr id="797" name="Google Shape;797;p14" descr="A close up of a logo&#10;&#10;Description automatically generated"/>
          <p:cNvPicPr preferRelativeResize="0"/>
          <p:nvPr/>
        </p:nvPicPr>
        <p:blipFill rotWithShape="1">
          <a:blip r:embed="rId23">
            <a:alphaModFix/>
          </a:blip>
          <a:srcRect/>
          <a:stretch/>
        </p:blipFill>
        <p:spPr>
          <a:xfrm>
            <a:off x="2945233" y="3858766"/>
            <a:ext cx="652847" cy="652847"/>
          </a:xfrm>
          <a:prstGeom prst="rect">
            <a:avLst/>
          </a:prstGeom>
          <a:noFill/>
          <a:ln>
            <a:noFill/>
          </a:ln>
        </p:spPr>
      </p:pic>
      <p:pic>
        <p:nvPicPr>
          <p:cNvPr id="798" name="Google Shape;798;p14" descr="A close up of a logo&#10;&#10;Description automatically generated"/>
          <p:cNvPicPr preferRelativeResize="0"/>
          <p:nvPr/>
        </p:nvPicPr>
        <p:blipFill rotWithShape="1">
          <a:blip r:embed="rId23">
            <a:alphaModFix/>
          </a:blip>
          <a:srcRect/>
          <a:stretch/>
        </p:blipFill>
        <p:spPr>
          <a:xfrm>
            <a:off x="2964225" y="3830103"/>
            <a:ext cx="652847" cy="652847"/>
          </a:xfrm>
          <a:prstGeom prst="rect">
            <a:avLst/>
          </a:prstGeom>
          <a:noFill/>
          <a:ln>
            <a:noFill/>
          </a:ln>
        </p:spPr>
      </p:pic>
      <p:pic>
        <p:nvPicPr>
          <p:cNvPr id="799" name="Google Shape;799;p14" descr="A close up of a logo&#10;&#10;Description automatically generated"/>
          <p:cNvPicPr preferRelativeResize="0"/>
          <p:nvPr/>
        </p:nvPicPr>
        <p:blipFill rotWithShape="1">
          <a:blip r:embed="rId24">
            <a:alphaModFix/>
          </a:blip>
          <a:srcRect/>
          <a:stretch/>
        </p:blipFill>
        <p:spPr>
          <a:xfrm>
            <a:off x="10149218" y="2161845"/>
            <a:ext cx="384097" cy="384097"/>
          </a:xfrm>
          <a:prstGeom prst="rect">
            <a:avLst/>
          </a:prstGeom>
          <a:noFill/>
          <a:ln>
            <a:noFill/>
          </a:ln>
        </p:spPr>
      </p:pic>
      <p:sp>
        <p:nvSpPr>
          <p:cNvPr id="800" name="Google Shape;800;p14"/>
          <p:cNvSpPr/>
          <p:nvPr/>
        </p:nvSpPr>
        <p:spPr>
          <a:xfrm>
            <a:off x="863805" y="2717851"/>
            <a:ext cx="813472" cy="813472"/>
          </a:xfrm>
          <a:prstGeom prst="ellipse">
            <a:avLst/>
          </a:prstGeom>
          <a:solidFill>
            <a:schemeClr val="lt1"/>
          </a:solidFill>
          <a:ln w="9525" cap="flat" cmpd="sng">
            <a:solidFill>
              <a:srgbClr val="0086C3"/>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121900" tIns="121900" rIns="121900" bIns="121900" anchor="ctr" anchorCtr="0">
            <a:noAutofit/>
          </a:bodyPr>
          <a:lstStyle/>
          <a:p>
            <a:endParaRPr sz="2400"/>
          </a:p>
        </p:txBody>
      </p:sp>
      <p:pic>
        <p:nvPicPr>
          <p:cNvPr id="801" name="Google Shape;801;p14"/>
          <p:cNvPicPr preferRelativeResize="0"/>
          <p:nvPr/>
        </p:nvPicPr>
        <p:blipFill rotWithShape="1">
          <a:blip r:embed="rId18">
            <a:alphaModFix/>
          </a:blip>
          <a:srcRect/>
          <a:stretch/>
        </p:blipFill>
        <p:spPr>
          <a:xfrm>
            <a:off x="11448716" y="492787"/>
            <a:ext cx="326477" cy="300871"/>
          </a:xfrm>
          <a:prstGeom prst="rect">
            <a:avLst/>
          </a:prstGeom>
          <a:noFill/>
          <a:ln>
            <a:noFill/>
          </a:ln>
        </p:spPr>
      </p:pic>
      <p:pic>
        <p:nvPicPr>
          <p:cNvPr id="802" name="Google Shape;802;p14"/>
          <p:cNvPicPr preferRelativeResize="0"/>
          <p:nvPr/>
        </p:nvPicPr>
        <p:blipFill rotWithShape="1">
          <a:blip r:embed="rId19">
            <a:alphaModFix/>
          </a:blip>
          <a:srcRect/>
          <a:stretch/>
        </p:blipFill>
        <p:spPr>
          <a:xfrm>
            <a:off x="11091831" y="487218"/>
            <a:ext cx="331183" cy="300869"/>
          </a:xfrm>
          <a:prstGeom prst="rect">
            <a:avLst/>
          </a:prstGeom>
          <a:noFill/>
          <a:ln>
            <a:noFill/>
          </a:ln>
        </p:spPr>
      </p:pic>
      <p:sp>
        <p:nvSpPr>
          <p:cNvPr id="803" name="Google Shape;803;p14"/>
          <p:cNvSpPr txBox="1"/>
          <p:nvPr/>
        </p:nvSpPr>
        <p:spPr>
          <a:xfrm>
            <a:off x="656725" y="6106699"/>
            <a:ext cx="848951" cy="328177"/>
          </a:xfrm>
          <a:prstGeom prst="rect">
            <a:avLst/>
          </a:prstGeom>
          <a:noFill/>
          <a:ln>
            <a:noFill/>
          </a:ln>
        </p:spPr>
        <p:txBody>
          <a:bodyPr spcFirstLastPara="1" wrap="square" lIns="121900" tIns="60933" rIns="121900" bIns="60933" anchor="t" anchorCtr="0">
            <a:spAutoFit/>
          </a:bodyPr>
          <a:lstStyle/>
          <a:p>
            <a:r>
              <a:rPr lang="en-US" sz="1333">
                <a:solidFill>
                  <a:schemeClr val="dk1"/>
                </a:solidFill>
                <a:latin typeface="Verdana"/>
                <a:ea typeface="Verdana"/>
                <a:cs typeface="Verdana"/>
                <a:sym typeface="Verdana"/>
              </a:rPr>
              <a:t>Repeat</a:t>
            </a:r>
            <a:endParaRPr sz="2400"/>
          </a:p>
        </p:txBody>
      </p:sp>
      <p:sp>
        <p:nvSpPr>
          <p:cNvPr id="804" name="Google Shape;804;p14"/>
          <p:cNvSpPr txBox="1"/>
          <p:nvPr/>
        </p:nvSpPr>
        <p:spPr>
          <a:xfrm>
            <a:off x="1975211" y="6089099"/>
            <a:ext cx="914400" cy="328177"/>
          </a:xfrm>
          <a:prstGeom prst="rect">
            <a:avLst/>
          </a:prstGeom>
          <a:noFill/>
          <a:ln>
            <a:noFill/>
          </a:ln>
        </p:spPr>
        <p:txBody>
          <a:bodyPr spcFirstLastPara="1" wrap="square" lIns="121900" tIns="60933" rIns="121900" bIns="60933" anchor="t" anchorCtr="0">
            <a:spAutoFit/>
          </a:bodyPr>
          <a:lstStyle/>
          <a:p>
            <a:r>
              <a:rPr lang="en-US" sz="1333">
                <a:solidFill>
                  <a:schemeClr val="dk1"/>
                </a:solidFill>
                <a:latin typeface="Verdana"/>
                <a:ea typeface="Verdana"/>
                <a:cs typeface="Verdana"/>
                <a:sym typeface="Verdana"/>
              </a:rPr>
              <a:t>Stop</a:t>
            </a:r>
            <a:endParaRPr sz="2400"/>
          </a:p>
        </p:txBody>
      </p:sp>
      <p:sp>
        <p:nvSpPr>
          <p:cNvPr id="805" name="Google Shape;805;p14"/>
          <p:cNvSpPr/>
          <p:nvPr/>
        </p:nvSpPr>
        <p:spPr>
          <a:xfrm>
            <a:off x="869580" y="5457656"/>
            <a:ext cx="612523" cy="649043"/>
          </a:xfrm>
          <a:prstGeom prst="ellipse">
            <a:avLst/>
          </a:prstGeom>
          <a:solidFill>
            <a:srgbClr val="CAD9E8"/>
          </a:solidFill>
          <a:ln>
            <a:noFill/>
          </a:ln>
        </p:spPr>
        <p:txBody>
          <a:bodyPr spcFirstLastPara="1" wrap="square" lIns="121900" tIns="121900" rIns="121900" bIns="121900" anchor="ctr" anchorCtr="0">
            <a:noAutofit/>
          </a:bodyPr>
          <a:lstStyle/>
          <a:p>
            <a:endParaRPr sz="2400"/>
          </a:p>
        </p:txBody>
      </p:sp>
      <p:pic>
        <p:nvPicPr>
          <p:cNvPr id="806" name="Google Shape;806;p14" descr="Repeat"/>
          <p:cNvPicPr preferRelativeResize="0"/>
          <p:nvPr/>
        </p:nvPicPr>
        <p:blipFill rotWithShape="1">
          <a:blip r:embed="rId25">
            <a:alphaModFix/>
          </a:blip>
          <a:srcRect/>
          <a:stretch/>
        </p:blipFill>
        <p:spPr>
          <a:xfrm>
            <a:off x="904541" y="5519603"/>
            <a:ext cx="524983" cy="524983"/>
          </a:xfrm>
          <a:prstGeom prst="rect">
            <a:avLst/>
          </a:prstGeom>
          <a:noFill/>
          <a:ln>
            <a:noFill/>
          </a:ln>
        </p:spPr>
      </p:pic>
      <p:sp>
        <p:nvSpPr>
          <p:cNvPr id="807" name="Google Shape;807;p14"/>
          <p:cNvSpPr/>
          <p:nvPr/>
        </p:nvSpPr>
        <p:spPr>
          <a:xfrm>
            <a:off x="2036928" y="5495121"/>
            <a:ext cx="612523" cy="649043"/>
          </a:xfrm>
          <a:prstGeom prst="ellipse">
            <a:avLst/>
          </a:prstGeom>
          <a:solidFill>
            <a:srgbClr val="CAD9E8"/>
          </a:solidFill>
          <a:ln>
            <a:noFill/>
          </a:ln>
        </p:spPr>
        <p:txBody>
          <a:bodyPr spcFirstLastPara="1" wrap="square" lIns="121900" tIns="121900" rIns="121900" bIns="121900" anchor="ctr" anchorCtr="0">
            <a:noAutofit/>
          </a:bodyPr>
          <a:lstStyle/>
          <a:p>
            <a:endParaRPr sz="2400"/>
          </a:p>
        </p:txBody>
      </p:sp>
      <p:sp>
        <p:nvSpPr>
          <p:cNvPr id="808" name="Google Shape;808;p14"/>
          <p:cNvSpPr txBox="1"/>
          <p:nvPr/>
        </p:nvSpPr>
        <p:spPr>
          <a:xfrm>
            <a:off x="4687622" y="6265147"/>
            <a:ext cx="1252855" cy="328177"/>
          </a:xfrm>
          <a:prstGeom prst="rect">
            <a:avLst/>
          </a:prstGeom>
          <a:noFill/>
          <a:ln>
            <a:noFill/>
          </a:ln>
        </p:spPr>
        <p:txBody>
          <a:bodyPr spcFirstLastPara="1" wrap="square" lIns="121900" tIns="60933" rIns="121900" bIns="60933" anchor="t" anchorCtr="0">
            <a:spAutoFit/>
          </a:bodyPr>
          <a:lstStyle/>
          <a:p>
            <a:r>
              <a:rPr lang="en-US" sz="1333">
                <a:solidFill>
                  <a:schemeClr val="dk1"/>
                </a:solidFill>
                <a:latin typeface="Verdana"/>
                <a:ea typeface="Verdana"/>
                <a:cs typeface="Verdana"/>
                <a:sym typeface="Verdana"/>
              </a:rPr>
              <a:t>  No Sound</a:t>
            </a:r>
            <a:endParaRPr sz="2400"/>
          </a:p>
        </p:txBody>
      </p:sp>
      <p:sp>
        <p:nvSpPr>
          <p:cNvPr id="809" name="Google Shape;809;p14"/>
          <p:cNvSpPr txBox="1"/>
          <p:nvPr/>
        </p:nvSpPr>
        <p:spPr>
          <a:xfrm>
            <a:off x="6376114" y="6291493"/>
            <a:ext cx="1252855" cy="533297"/>
          </a:xfrm>
          <a:prstGeom prst="rect">
            <a:avLst/>
          </a:prstGeom>
          <a:noFill/>
          <a:ln>
            <a:noFill/>
          </a:ln>
        </p:spPr>
        <p:txBody>
          <a:bodyPr spcFirstLastPara="1" wrap="square" lIns="121900" tIns="60933" rIns="121900" bIns="60933" anchor="t" anchorCtr="0">
            <a:spAutoFit/>
          </a:bodyPr>
          <a:lstStyle/>
          <a:p>
            <a:r>
              <a:rPr lang="en-US" sz="1333">
                <a:solidFill>
                  <a:schemeClr val="dk1"/>
                </a:solidFill>
                <a:latin typeface="Verdana"/>
                <a:ea typeface="Verdana"/>
                <a:cs typeface="Verdana"/>
                <a:sym typeface="Verdana"/>
              </a:rPr>
              <a:t>  Req. to   </a:t>
            </a:r>
            <a:endParaRPr sz="2400"/>
          </a:p>
          <a:p>
            <a:r>
              <a:rPr lang="en-US" sz="1333">
                <a:solidFill>
                  <a:schemeClr val="dk1"/>
                </a:solidFill>
                <a:latin typeface="Verdana"/>
                <a:ea typeface="Verdana"/>
                <a:cs typeface="Verdana"/>
                <a:sym typeface="Verdana"/>
              </a:rPr>
              <a:t>   Speak</a:t>
            </a:r>
            <a:endParaRPr sz="1333">
              <a:solidFill>
                <a:schemeClr val="dk1"/>
              </a:solidFill>
              <a:latin typeface="Verdana"/>
              <a:ea typeface="Verdana"/>
              <a:cs typeface="Verdana"/>
              <a:sym typeface="Verdana"/>
            </a:endParaRPr>
          </a:p>
        </p:txBody>
      </p:sp>
      <p:grpSp>
        <p:nvGrpSpPr>
          <p:cNvPr id="810" name="Google Shape;810;p14"/>
          <p:cNvGrpSpPr/>
          <p:nvPr/>
        </p:nvGrpSpPr>
        <p:grpSpPr>
          <a:xfrm>
            <a:off x="1389451" y="4637966"/>
            <a:ext cx="6195803" cy="520958"/>
            <a:chOff x="891526" y="3477175"/>
            <a:chExt cx="4646852" cy="390719"/>
          </a:xfrm>
        </p:grpSpPr>
        <p:sp>
          <p:nvSpPr>
            <p:cNvPr id="811" name="Google Shape;811;p14"/>
            <p:cNvSpPr/>
            <p:nvPr/>
          </p:nvSpPr>
          <p:spPr>
            <a:xfrm>
              <a:off x="891526" y="3477175"/>
              <a:ext cx="3752315" cy="390719"/>
            </a:xfrm>
            <a:prstGeom prst="roundRect">
              <a:avLst>
                <a:gd name="adj" fmla="val 16667"/>
              </a:avLst>
            </a:prstGeom>
            <a:solidFill>
              <a:srgbClr val="F2F2F2"/>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Verdana"/>
                <a:ea typeface="Verdana"/>
                <a:cs typeface="Verdana"/>
                <a:sym typeface="Verdana"/>
              </a:endParaRPr>
            </a:p>
          </p:txBody>
        </p:sp>
        <p:grpSp>
          <p:nvGrpSpPr>
            <p:cNvPr id="812" name="Google Shape;812;p14"/>
            <p:cNvGrpSpPr/>
            <p:nvPr/>
          </p:nvGrpSpPr>
          <p:grpSpPr>
            <a:xfrm>
              <a:off x="954366" y="3483226"/>
              <a:ext cx="4584012" cy="355329"/>
              <a:chOff x="954366" y="3483226"/>
              <a:chExt cx="4584012" cy="355329"/>
            </a:xfrm>
          </p:grpSpPr>
          <p:sp>
            <p:nvSpPr>
              <p:cNvPr id="813" name="Google Shape;813;p14"/>
              <p:cNvSpPr txBox="1"/>
              <p:nvPr/>
            </p:nvSpPr>
            <p:spPr>
              <a:xfrm>
                <a:off x="1339420" y="3560302"/>
                <a:ext cx="4198958" cy="261618"/>
              </a:xfrm>
              <a:prstGeom prst="rect">
                <a:avLst/>
              </a:prstGeom>
              <a:noFill/>
              <a:ln>
                <a:noFill/>
              </a:ln>
            </p:spPr>
            <p:txBody>
              <a:bodyPr spcFirstLastPara="1" wrap="square" lIns="121900" tIns="60933" rIns="121900" bIns="60933" anchor="t" anchorCtr="0">
                <a:spAutoFit/>
              </a:bodyPr>
              <a:lstStyle/>
              <a:p>
                <a:r>
                  <a:rPr lang="en-US" sz="1467" i="1">
                    <a:solidFill>
                      <a:schemeClr val="dk1"/>
                    </a:solidFill>
                    <a:latin typeface="Verdana"/>
                    <a:ea typeface="Verdana"/>
                    <a:cs typeface="Verdana"/>
                    <a:sym typeface="Verdana"/>
                  </a:rPr>
                  <a:t>Says: "Production        on         30/09/2020”</a:t>
                </a:r>
                <a:endParaRPr sz="1467" i="1">
                  <a:solidFill>
                    <a:schemeClr val="dk1"/>
                  </a:solidFill>
                  <a:latin typeface="Verdana"/>
                  <a:ea typeface="Verdana"/>
                  <a:cs typeface="Verdana"/>
                  <a:sym typeface="Verdana"/>
                </a:endParaRPr>
              </a:p>
            </p:txBody>
          </p:sp>
          <p:pic>
            <p:nvPicPr>
              <p:cNvPr id="814" name="Google Shape;814;p14" descr="A close up of a logo&#10;&#10;Description automatically generated"/>
              <p:cNvPicPr preferRelativeResize="0"/>
              <p:nvPr/>
            </p:nvPicPr>
            <p:blipFill rotWithShape="1">
              <a:blip r:embed="rId26">
                <a:alphaModFix/>
              </a:blip>
              <a:srcRect/>
              <a:stretch/>
            </p:blipFill>
            <p:spPr>
              <a:xfrm>
                <a:off x="2662456" y="3518088"/>
                <a:ext cx="394873" cy="320467"/>
              </a:xfrm>
              <a:prstGeom prst="rect">
                <a:avLst/>
              </a:prstGeom>
              <a:noFill/>
              <a:ln>
                <a:noFill/>
              </a:ln>
            </p:spPr>
          </p:pic>
          <p:pic>
            <p:nvPicPr>
              <p:cNvPr id="815" name="Google Shape;815;p14" descr="Daily calendar"/>
              <p:cNvPicPr preferRelativeResize="0"/>
              <p:nvPr/>
            </p:nvPicPr>
            <p:blipFill rotWithShape="1">
              <a:blip r:embed="rId27">
                <a:alphaModFix/>
              </a:blip>
              <a:srcRect/>
              <a:stretch/>
            </p:blipFill>
            <p:spPr>
              <a:xfrm>
                <a:off x="3315429" y="3483226"/>
                <a:ext cx="320467" cy="320467"/>
              </a:xfrm>
              <a:prstGeom prst="rect">
                <a:avLst/>
              </a:prstGeom>
              <a:noFill/>
              <a:ln>
                <a:noFill/>
              </a:ln>
            </p:spPr>
          </p:pic>
          <p:pic>
            <p:nvPicPr>
              <p:cNvPr id="816" name="Google Shape;816;p14"/>
              <p:cNvPicPr preferRelativeResize="0"/>
              <p:nvPr/>
            </p:nvPicPr>
            <p:blipFill rotWithShape="1">
              <a:blip r:embed="rId18">
                <a:alphaModFix/>
              </a:blip>
              <a:srcRect/>
              <a:stretch/>
            </p:blipFill>
            <p:spPr>
              <a:xfrm>
                <a:off x="954366" y="3496169"/>
                <a:ext cx="371474" cy="342339"/>
              </a:xfrm>
              <a:prstGeom prst="rect">
                <a:avLst/>
              </a:prstGeom>
              <a:noFill/>
              <a:ln>
                <a:noFill/>
              </a:ln>
            </p:spPr>
          </p:pic>
        </p:grpSp>
      </p:grpSp>
      <p:grpSp>
        <p:nvGrpSpPr>
          <p:cNvPr id="817" name="Google Shape;817;p14"/>
          <p:cNvGrpSpPr/>
          <p:nvPr/>
        </p:nvGrpSpPr>
        <p:grpSpPr>
          <a:xfrm>
            <a:off x="37368" y="2207353"/>
            <a:ext cx="823889" cy="1323916"/>
            <a:chOff x="28025" y="1655515"/>
            <a:chExt cx="617917" cy="992937"/>
          </a:xfrm>
        </p:grpSpPr>
        <p:pic>
          <p:nvPicPr>
            <p:cNvPr id="818" name="Google Shape;818;p14" descr="Chevron arrows"/>
            <p:cNvPicPr preferRelativeResize="0"/>
            <p:nvPr/>
          </p:nvPicPr>
          <p:blipFill rotWithShape="1">
            <a:blip r:embed="rId28">
              <a:alphaModFix/>
            </a:blip>
            <a:srcRect/>
            <a:stretch/>
          </p:blipFill>
          <p:spPr>
            <a:xfrm>
              <a:off x="72264" y="2065885"/>
              <a:ext cx="375201" cy="448716"/>
            </a:xfrm>
            <a:prstGeom prst="rect">
              <a:avLst/>
            </a:prstGeom>
            <a:noFill/>
            <a:ln>
              <a:noFill/>
            </a:ln>
          </p:spPr>
        </p:pic>
        <p:grpSp>
          <p:nvGrpSpPr>
            <p:cNvPr id="819" name="Google Shape;819;p14"/>
            <p:cNvGrpSpPr/>
            <p:nvPr/>
          </p:nvGrpSpPr>
          <p:grpSpPr>
            <a:xfrm>
              <a:off x="28025" y="1655515"/>
              <a:ext cx="617917" cy="992937"/>
              <a:chOff x="28025" y="1655515"/>
              <a:chExt cx="617917" cy="992937"/>
            </a:xfrm>
          </p:grpSpPr>
          <p:sp>
            <p:nvSpPr>
              <p:cNvPr id="820" name="Google Shape;820;p14"/>
              <p:cNvSpPr txBox="1"/>
              <p:nvPr/>
            </p:nvSpPr>
            <p:spPr>
              <a:xfrm>
                <a:off x="28025" y="1880132"/>
                <a:ext cx="614504" cy="230792"/>
              </a:xfrm>
              <a:prstGeom prst="rect">
                <a:avLst/>
              </a:prstGeom>
              <a:noFill/>
              <a:ln>
                <a:noFill/>
              </a:ln>
            </p:spPr>
            <p:txBody>
              <a:bodyPr spcFirstLastPara="1" wrap="square" lIns="121900" tIns="60933" rIns="121900" bIns="60933" anchor="t" anchorCtr="0">
                <a:spAutoFit/>
              </a:bodyPr>
              <a:lstStyle/>
              <a:p>
                <a:r>
                  <a:rPr lang="en-US" sz="1200">
                    <a:solidFill>
                      <a:schemeClr val="dk1"/>
                    </a:solidFill>
                    <a:latin typeface="Verdana"/>
                    <a:ea typeface="Verdana"/>
                    <a:cs typeface="Verdana"/>
                    <a:sym typeface="Verdana"/>
                  </a:rPr>
                  <a:t>Skip</a:t>
                </a:r>
                <a:endParaRPr sz="2400"/>
              </a:p>
            </p:txBody>
          </p:sp>
          <p:pic>
            <p:nvPicPr>
              <p:cNvPr id="821" name="Google Shape;821;p14"/>
              <p:cNvPicPr preferRelativeResize="0"/>
              <p:nvPr/>
            </p:nvPicPr>
            <p:blipFill rotWithShape="1">
              <a:blip r:embed="rId29">
                <a:alphaModFix/>
              </a:blip>
              <a:srcRect/>
              <a:stretch/>
            </p:blipFill>
            <p:spPr>
              <a:xfrm>
                <a:off x="96906" y="1655515"/>
                <a:ext cx="298220" cy="248454"/>
              </a:xfrm>
              <a:prstGeom prst="rect">
                <a:avLst/>
              </a:prstGeom>
              <a:noFill/>
              <a:ln>
                <a:noFill/>
              </a:ln>
            </p:spPr>
          </p:pic>
          <p:sp>
            <p:nvSpPr>
              <p:cNvPr id="822" name="Google Shape;822;p14"/>
              <p:cNvSpPr txBox="1"/>
              <p:nvPr/>
            </p:nvSpPr>
            <p:spPr>
              <a:xfrm>
                <a:off x="31438" y="2417660"/>
                <a:ext cx="614504" cy="230792"/>
              </a:xfrm>
              <a:prstGeom prst="rect">
                <a:avLst/>
              </a:prstGeom>
              <a:noFill/>
              <a:ln>
                <a:noFill/>
              </a:ln>
            </p:spPr>
            <p:txBody>
              <a:bodyPr spcFirstLastPara="1" wrap="square" lIns="121900" tIns="60933" rIns="121900" bIns="60933" anchor="t" anchorCtr="0">
                <a:spAutoFit/>
              </a:bodyPr>
              <a:lstStyle/>
              <a:p>
                <a:r>
                  <a:rPr lang="en-US" sz="1200">
                    <a:solidFill>
                      <a:schemeClr val="dk1"/>
                    </a:solidFill>
                    <a:latin typeface="Verdana"/>
                    <a:ea typeface="Verdana"/>
                    <a:cs typeface="Verdana"/>
                    <a:sym typeface="Verdana"/>
                  </a:rPr>
                  <a:t>Next</a:t>
                </a:r>
                <a:endParaRPr sz="2400"/>
              </a:p>
            </p:txBody>
          </p:sp>
        </p:grpSp>
      </p:grpSp>
      <p:pic>
        <p:nvPicPr>
          <p:cNvPr id="823" name="Google Shape;823;p14" descr="No sign"/>
          <p:cNvPicPr preferRelativeResize="0"/>
          <p:nvPr/>
        </p:nvPicPr>
        <p:blipFill rotWithShape="1">
          <a:blip r:embed="rId30">
            <a:alphaModFix/>
          </a:blip>
          <a:srcRect/>
          <a:stretch/>
        </p:blipFill>
        <p:spPr>
          <a:xfrm>
            <a:off x="2043313" y="5491910"/>
            <a:ext cx="578244" cy="578244"/>
          </a:xfrm>
          <a:prstGeom prst="rect">
            <a:avLst/>
          </a:prstGeom>
          <a:noFill/>
          <a:ln>
            <a:noFill/>
          </a:ln>
        </p:spPr>
      </p:pic>
      <p:pic>
        <p:nvPicPr>
          <p:cNvPr id="824" name="Google Shape;824;p14"/>
          <p:cNvPicPr preferRelativeResize="0"/>
          <p:nvPr/>
        </p:nvPicPr>
        <p:blipFill rotWithShape="1">
          <a:blip r:embed="rId31">
            <a:alphaModFix/>
          </a:blip>
          <a:srcRect/>
          <a:stretch/>
        </p:blipFill>
        <p:spPr>
          <a:xfrm>
            <a:off x="125566" y="6461572"/>
            <a:ext cx="321471" cy="363401"/>
          </a:xfrm>
          <a:prstGeom prst="rect">
            <a:avLst/>
          </a:prstGeom>
          <a:noFill/>
          <a:ln>
            <a:noFill/>
          </a:ln>
        </p:spPr>
      </p:pic>
      <p:sp>
        <p:nvSpPr>
          <p:cNvPr id="825" name="Google Shape;825;p14"/>
          <p:cNvSpPr txBox="1"/>
          <p:nvPr/>
        </p:nvSpPr>
        <p:spPr>
          <a:xfrm>
            <a:off x="346485" y="6518345"/>
            <a:ext cx="4730355" cy="328177"/>
          </a:xfrm>
          <a:prstGeom prst="rect">
            <a:avLst/>
          </a:prstGeom>
          <a:noFill/>
          <a:ln>
            <a:noFill/>
          </a:ln>
        </p:spPr>
        <p:txBody>
          <a:bodyPr spcFirstLastPara="1" wrap="square" lIns="121900" tIns="60933" rIns="121900" bIns="60933" anchor="t" anchorCtr="0">
            <a:spAutoFit/>
          </a:bodyPr>
          <a:lstStyle/>
          <a:p>
            <a:r>
              <a:rPr lang="en-US" sz="1333" i="1">
                <a:solidFill>
                  <a:srgbClr val="BFBFBF"/>
                </a:solidFill>
                <a:latin typeface="Verdana"/>
                <a:ea typeface="Verdana"/>
                <a:cs typeface="Verdana"/>
                <a:sym typeface="Verdana"/>
              </a:rPr>
              <a:t>Ashish’s Personalized Screen while in Team Meeting</a:t>
            </a:r>
            <a:endParaRPr sz="2400"/>
          </a:p>
        </p:txBody>
      </p:sp>
    </p:spTree>
    <p:extLst>
      <p:ext uri="{BB962C8B-B14F-4D97-AF65-F5344CB8AC3E}">
        <p14:creationId xmlns:p14="http://schemas.microsoft.com/office/powerpoint/2010/main" val="2449887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0"/>
                                        </p:tgtEl>
                                        <p:attrNameLst>
                                          <p:attrName>style.visibility</p:attrName>
                                        </p:attrNameLst>
                                      </p:cBhvr>
                                      <p:to>
                                        <p:strVal val="visible"/>
                                      </p:to>
                                    </p:set>
                                    <p:animEffect transition="in" filter="fade">
                                      <p:cBhvr>
                                        <p:cTn id="7" dur="500"/>
                                        <p:tgtEl>
                                          <p:spTgt spid="8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7"/>
                                        </p:tgtEl>
                                        <p:attrNameLst>
                                          <p:attrName>style.visibility</p:attrName>
                                        </p:attrNameLst>
                                      </p:cBhvr>
                                      <p:to>
                                        <p:strVal val="visible"/>
                                      </p:to>
                                    </p:set>
                                    <p:animEffect transition="in" filter="fade">
                                      <p:cBhvr>
                                        <p:cTn id="12" dur="500"/>
                                        <p:tgtEl>
                                          <p:spTgt spid="8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15"/>
          <p:cNvSpPr/>
          <p:nvPr/>
        </p:nvSpPr>
        <p:spPr>
          <a:xfrm>
            <a:off x="8088922" y="70341"/>
            <a:ext cx="3981159" cy="6787660"/>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121900" tIns="60933" rIns="121900" bIns="60933" anchor="ctr" anchorCtr="0">
            <a:noAutofit/>
          </a:bodyPr>
          <a:lstStyle/>
          <a:p>
            <a:pPr algn="ctr"/>
            <a:endParaRPr>
              <a:solidFill>
                <a:schemeClr val="dk1"/>
              </a:solidFill>
              <a:latin typeface="Verdana"/>
              <a:ea typeface="Verdana"/>
              <a:cs typeface="Verdana"/>
              <a:sym typeface="Verdana"/>
            </a:endParaRPr>
          </a:p>
        </p:txBody>
      </p:sp>
      <p:pic>
        <p:nvPicPr>
          <p:cNvPr id="831" name="Google Shape;831;p15"/>
          <p:cNvPicPr preferRelativeResize="0"/>
          <p:nvPr/>
        </p:nvPicPr>
        <p:blipFill rotWithShape="1">
          <a:blip r:embed="rId3">
            <a:alphaModFix/>
          </a:blip>
          <a:srcRect/>
          <a:stretch/>
        </p:blipFill>
        <p:spPr>
          <a:xfrm>
            <a:off x="8079733" y="3025908"/>
            <a:ext cx="3871641" cy="1802145"/>
          </a:xfrm>
          <a:prstGeom prst="rect">
            <a:avLst/>
          </a:prstGeom>
          <a:noFill/>
          <a:ln>
            <a:noFill/>
          </a:ln>
        </p:spPr>
      </p:pic>
      <p:sp>
        <p:nvSpPr>
          <p:cNvPr id="832" name="Google Shape;832;p15"/>
          <p:cNvSpPr/>
          <p:nvPr/>
        </p:nvSpPr>
        <p:spPr>
          <a:xfrm>
            <a:off x="60960" y="98475"/>
            <a:ext cx="8027963" cy="5148775"/>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121900" tIns="60933" rIns="121900" bIns="60933" anchor="ctr" anchorCtr="0">
            <a:noAutofit/>
          </a:bodyPr>
          <a:lstStyle/>
          <a:p>
            <a:pPr algn="ctr"/>
            <a:endParaRPr>
              <a:solidFill>
                <a:schemeClr val="dk1"/>
              </a:solidFill>
              <a:latin typeface="Verdana"/>
              <a:ea typeface="Verdana"/>
              <a:cs typeface="Verdana"/>
              <a:sym typeface="Verdana"/>
            </a:endParaRPr>
          </a:p>
        </p:txBody>
      </p:sp>
      <p:sp>
        <p:nvSpPr>
          <p:cNvPr id="833" name="Google Shape;833;p15"/>
          <p:cNvSpPr/>
          <p:nvPr/>
        </p:nvSpPr>
        <p:spPr>
          <a:xfrm>
            <a:off x="60961" y="5247250"/>
            <a:ext cx="8019104" cy="1621057"/>
          </a:xfrm>
          <a:prstGeom prst="rect">
            <a:avLst/>
          </a:prstGeom>
          <a:noFill/>
          <a:ln w="25400" cap="flat" cmpd="sng">
            <a:solidFill>
              <a:schemeClr val="accent6"/>
            </a:solidFill>
            <a:prstDash val="solid"/>
            <a:round/>
            <a:headEnd type="none" w="sm" len="sm"/>
            <a:tailEnd type="none" w="sm" len="sm"/>
          </a:ln>
        </p:spPr>
        <p:txBody>
          <a:bodyPr spcFirstLastPara="1" wrap="square" lIns="121900" tIns="60933" rIns="121900" bIns="60933" anchor="ctr" anchorCtr="0">
            <a:noAutofit/>
          </a:bodyPr>
          <a:lstStyle/>
          <a:p>
            <a:pPr algn="ctr"/>
            <a:endParaRPr>
              <a:solidFill>
                <a:schemeClr val="dk1"/>
              </a:solidFill>
              <a:latin typeface="Verdana"/>
              <a:ea typeface="Verdana"/>
              <a:cs typeface="Verdana"/>
              <a:sym typeface="Verdana"/>
            </a:endParaRPr>
          </a:p>
        </p:txBody>
      </p:sp>
      <p:cxnSp>
        <p:nvCxnSpPr>
          <p:cNvPr id="834" name="Google Shape;834;p15"/>
          <p:cNvCxnSpPr/>
          <p:nvPr/>
        </p:nvCxnSpPr>
        <p:spPr>
          <a:xfrm>
            <a:off x="8088922" y="351692"/>
            <a:ext cx="3981159" cy="0"/>
          </a:xfrm>
          <a:prstGeom prst="straightConnector1">
            <a:avLst/>
          </a:prstGeom>
          <a:noFill/>
          <a:ln w="9525" cap="flat" cmpd="sng">
            <a:solidFill>
              <a:srgbClr val="0064A0"/>
            </a:solidFill>
            <a:prstDash val="solid"/>
            <a:round/>
            <a:headEnd type="none" w="sm" len="sm"/>
            <a:tailEnd type="none" w="sm" len="sm"/>
          </a:ln>
        </p:spPr>
      </p:cxnSp>
      <p:sp>
        <p:nvSpPr>
          <p:cNvPr id="835" name="Google Shape;835;p15"/>
          <p:cNvSpPr txBox="1"/>
          <p:nvPr/>
        </p:nvSpPr>
        <p:spPr>
          <a:xfrm>
            <a:off x="8784299" y="52560"/>
            <a:ext cx="2997533" cy="400055"/>
          </a:xfrm>
          <a:prstGeom prst="rect">
            <a:avLst/>
          </a:prstGeom>
          <a:noFill/>
          <a:ln>
            <a:noFill/>
          </a:ln>
        </p:spPr>
        <p:txBody>
          <a:bodyPr spcFirstLastPara="1" wrap="square" lIns="121900" tIns="60933" rIns="121900" bIns="60933" anchor="t" anchorCtr="0">
            <a:spAutoFit/>
          </a:bodyPr>
          <a:lstStyle/>
          <a:p>
            <a:r>
              <a:rPr lang="en-US" b="1">
                <a:solidFill>
                  <a:schemeClr val="dk1"/>
                </a:solidFill>
                <a:latin typeface="Verdana"/>
                <a:ea typeface="Verdana"/>
                <a:cs typeface="Verdana"/>
                <a:sym typeface="Verdana"/>
              </a:rPr>
              <a:t>Current Topic 1(4)</a:t>
            </a:r>
            <a:endParaRPr b="1">
              <a:solidFill>
                <a:schemeClr val="dk1"/>
              </a:solidFill>
              <a:latin typeface="Verdana"/>
              <a:ea typeface="Verdana"/>
              <a:cs typeface="Verdana"/>
              <a:sym typeface="Verdana"/>
            </a:endParaRPr>
          </a:p>
        </p:txBody>
      </p:sp>
      <p:cxnSp>
        <p:nvCxnSpPr>
          <p:cNvPr id="836" name="Google Shape;836;p15"/>
          <p:cNvCxnSpPr/>
          <p:nvPr/>
        </p:nvCxnSpPr>
        <p:spPr>
          <a:xfrm>
            <a:off x="8088922" y="2349307"/>
            <a:ext cx="3981159" cy="0"/>
          </a:xfrm>
          <a:prstGeom prst="straightConnector1">
            <a:avLst/>
          </a:prstGeom>
          <a:noFill/>
          <a:ln w="9525" cap="flat" cmpd="sng">
            <a:solidFill>
              <a:srgbClr val="0064A0"/>
            </a:solidFill>
            <a:prstDash val="solid"/>
            <a:round/>
            <a:headEnd type="none" w="sm" len="sm"/>
            <a:tailEnd type="none" w="sm" len="sm"/>
          </a:ln>
        </p:spPr>
      </p:cxnSp>
      <p:grpSp>
        <p:nvGrpSpPr>
          <p:cNvPr id="837" name="Google Shape;837;p15"/>
          <p:cNvGrpSpPr/>
          <p:nvPr/>
        </p:nvGrpSpPr>
        <p:grpSpPr>
          <a:xfrm>
            <a:off x="5657094" y="-308853"/>
            <a:ext cx="6215991" cy="2916125"/>
            <a:chOff x="5744161" y="-353860"/>
            <a:chExt cx="6215990" cy="2733636"/>
          </a:xfrm>
        </p:grpSpPr>
        <p:grpSp>
          <p:nvGrpSpPr>
            <p:cNvPr id="838" name="Google Shape;838;p15"/>
            <p:cNvGrpSpPr/>
            <p:nvPr/>
          </p:nvGrpSpPr>
          <p:grpSpPr>
            <a:xfrm>
              <a:off x="5744161" y="-353860"/>
              <a:ext cx="5342800" cy="2733636"/>
              <a:chOff x="-2288489" y="-353858"/>
              <a:chExt cx="5342800" cy="2733636"/>
            </a:xfrm>
          </p:grpSpPr>
          <p:sp>
            <p:nvSpPr>
              <p:cNvPr id="839" name="Google Shape;839;p15"/>
              <p:cNvSpPr/>
              <p:nvPr/>
            </p:nvSpPr>
            <p:spPr>
              <a:xfrm>
                <a:off x="-2288489" y="-353858"/>
                <a:ext cx="2733636" cy="2733636"/>
              </a:xfrm>
              <a:prstGeom prst="blockArc">
                <a:avLst>
                  <a:gd name="adj1" fmla="val 18900000"/>
                  <a:gd name="adj2" fmla="val 2700000"/>
                  <a:gd name="adj3" fmla="val 790"/>
                </a:avLst>
              </a:prstGeom>
              <a:noFill/>
              <a:ln w="25400" cap="flat" cmpd="sng">
                <a:solidFill>
                  <a:srgbClr val="006C9B"/>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40" name="Google Shape;840;p15"/>
              <p:cNvSpPr/>
              <p:nvPr/>
            </p:nvSpPr>
            <p:spPr>
              <a:xfrm>
                <a:off x="233889" y="155752"/>
                <a:ext cx="2820422" cy="311667"/>
              </a:xfrm>
              <a:prstGeom prst="rect">
                <a:avLst/>
              </a:prstGeom>
              <a:solidFill>
                <a:schemeClr val="accent5"/>
              </a:solidFill>
              <a:ln>
                <a:noFill/>
              </a:ln>
              <a:effectLst>
                <a:outerShdw blurRad="40000" dist="23000" dir="5400000" rotWithShape="0">
                  <a:srgbClr val="000000">
                    <a:alpha val="34901"/>
                  </a:srgbClr>
                </a:outerShdw>
              </a:effectLst>
            </p:spPr>
            <p:txBody>
              <a:bodyPr spcFirstLastPara="1" wrap="square" lIns="121900" tIns="121900" rIns="121900" bIns="121900" anchor="ctr" anchorCtr="0">
                <a:noAutofit/>
              </a:bodyPr>
              <a:lstStyle/>
              <a:p>
                <a:endParaRPr sz="2400"/>
              </a:p>
            </p:txBody>
          </p:sp>
          <p:sp>
            <p:nvSpPr>
              <p:cNvPr id="841" name="Google Shape;841;p15"/>
              <p:cNvSpPr txBox="1"/>
              <p:nvPr/>
            </p:nvSpPr>
            <p:spPr>
              <a:xfrm>
                <a:off x="233889" y="155752"/>
                <a:ext cx="2820422" cy="311667"/>
              </a:xfrm>
              <a:prstGeom prst="rect">
                <a:avLst/>
              </a:prstGeom>
              <a:noFill/>
              <a:ln>
                <a:noFill/>
              </a:ln>
            </p:spPr>
            <p:txBody>
              <a:bodyPr spcFirstLastPara="1" wrap="square" lIns="329833" tIns="40633" rIns="40633" bIns="40633" anchor="ctr" anchorCtr="0">
                <a:noAutofit/>
              </a:bodyPr>
              <a:lstStyle/>
              <a:p>
                <a:pPr>
                  <a:lnSpc>
                    <a:spcPct val="90000"/>
                  </a:lnSpc>
                  <a:buClr>
                    <a:schemeClr val="lt1"/>
                  </a:buClr>
                  <a:buSzPts val="1200"/>
                </a:pPr>
                <a:r>
                  <a:rPr lang="en-US" sz="1600">
                    <a:solidFill>
                      <a:schemeClr val="lt1"/>
                    </a:solidFill>
                    <a:latin typeface="Verdana"/>
                    <a:ea typeface="Verdana"/>
                    <a:cs typeface="Verdana"/>
                    <a:sym typeface="Verdana"/>
                  </a:rPr>
                  <a:t>T1:Go-live 📅</a:t>
                </a:r>
                <a:endParaRPr sz="2400"/>
              </a:p>
            </p:txBody>
          </p:sp>
          <p:sp>
            <p:nvSpPr>
              <p:cNvPr id="842" name="Google Shape;842;p15"/>
              <p:cNvSpPr/>
              <p:nvPr/>
            </p:nvSpPr>
            <p:spPr>
              <a:xfrm>
                <a:off x="39097" y="116794"/>
                <a:ext cx="389584" cy="389584"/>
              </a:xfrm>
              <a:prstGeom prst="ellipse">
                <a:avLst/>
              </a:prstGeom>
              <a:solidFill>
                <a:schemeClr val="lt2"/>
              </a:solidFill>
              <a:ln w="9525"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121900" tIns="121900" rIns="121900" bIns="121900" anchor="ctr" anchorCtr="0">
                <a:noAutofit/>
              </a:bodyPr>
              <a:lstStyle/>
              <a:p>
                <a:endParaRPr sz="2400"/>
              </a:p>
            </p:txBody>
          </p:sp>
          <p:sp>
            <p:nvSpPr>
              <p:cNvPr id="843" name="Google Shape;843;p15"/>
              <p:cNvSpPr/>
              <p:nvPr/>
            </p:nvSpPr>
            <p:spPr>
              <a:xfrm>
                <a:off x="412575" y="623335"/>
                <a:ext cx="2641736" cy="311667"/>
              </a:xfrm>
              <a:prstGeom prst="rect">
                <a:avLst/>
              </a:prstGeom>
              <a:solidFill>
                <a:schemeClr val="accent5"/>
              </a:solidFill>
              <a:ln w="19050" cap="flat" cmpd="sng">
                <a:solidFill>
                  <a:srgbClr val="FFFF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121900" tIns="121900" rIns="121900" bIns="121900" anchor="ctr" anchorCtr="0">
                <a:noAutofit/>
              </a:bodyPr>
              <a:lstStyle/>
              <a:p>
                <a:endParaRPr sz="2400"/>
              </a:p>
            </p:txBody>
          </p:sp>
          <p:sp>
            <p:nvSpPr>
              <p:cNvPr id="844" name="Google Shape;844;p15"/>
              <p:cNvSpPr txBox="1"/>
              <p:nvPr/>
            </p:nvSpPr>
            <p:spPr>
              <a:xfrm>
                <a:off x="412575" y="623335"/>
                <a:ext cx="2641736" cy="311667"/>
              </a:xfrm>
              <a:prstGeom prst="rect">
                <a:avLst/>
              </a:prstGeom>
              <a:noFill/>
              <a:ln>
                <a:noFill/>
              </a:ln>
            </p:spPr>
            <p:txBody>
              <a:bodyPr spcFirstLastPara="1" wrap="square" lIns="329833" tIns="40633" rIns="40633" bIns="40633" anchor="ctr" anchorCtr="0">
                <a:noAutofit/>
              </a:bodyPr>
              <a:lstStyle/>
              <a:p>
                <a:pPr>
                  <a:lnSpc>
                    <a:spcPct val="90000"/>
                  </a:lnSpc>
                  <a:buClr>
                    <a:schemeClr val="lt1"/>
                  </a:buClr>
                  <a:buSzPts val="1200"/>
                </a:pPr>
                <a:r>
                  <a:rPr lang="en-US" sz="1600">
                    <a:solidFill>
                      <a:schemeClr val="lt1"/>
                    </a:solidFill>
                    <a:latin typeface="Verdana"/>
                    <a:ea typeface="Verdana"/>
                    <a:cs typeface="Verdana"/>
                    <a:sym typeface="Verdana"/>
                  </a:rPr>
                  <a:t>T2: App Testing</a:t>
                </a:r>
                <a:endParaRPr sz="1600">
                  <a:solidFill>
                    <a:schemeClr val="lt1"/>
                  </a:solidFill>
                  <a:latin typeface="Verdana"/>
                  <a:ea typeface="Verdana"/>
                  <a:cs typeface="Verdana"/>
                  <a:sym typeface="Verdana"/>
                </a:endParaRPr>
              </a:p>
            </p:txBody>
          </p:sp>
          <p:sp>
            <p:nvSpPr>
              <p:cNvPr id="845" name="Google Shape;845;p15"/>
              <p:cNvSpPr/>
              <p:nvPr/>
            </p:nvSpPr>
            <p:spPr>
              <a:xfrm>
                <a:off x="222563" y="584376"/>
                <a:ext cx="389584" cy="389584"/>
              </a:xfrm>
              <a:prstGeom prst="ellipse">
                <a:avLst/>
              </a:prstGeom>
              <a:solidFill>
                <a:srgbClr val="FFFF00"/>
              </a:solidFill>
              <a:ln w="9525"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121900" tIns="121900" rIns="121900" bIns="121900" anchor="ctr" anchorCtr="0">
                <a:noAutofit/>
              </a:bodyPr>
              <a:lstStyle/>
              <a:p>
                <a:endParaRPr sz="2400"/>
              </a:p>
            </p:txBody>
          </p:sp>
          <p:sp>
            <p:nvSpPr>
              <p:cNvPr id="846" name="Google Shape;846;p15"/>
              <p:cNvSpPr/>
              <p:nvPr/>
            </p:nvSpPr>
            <p:spPr>
              <a:xfrm>
                <a:off x="412575" y="1090917"/>
                <a:ext cx="2641736" cy="311667"/>
              </a:xfrm>
              <a:prstGeom prst="rect">
                <a:avLst/>
              </a:prstGeom>
              <a:solidFill>
                <a:schemeClr val="accent5"/>
              </a:solidFill>
              <a:ln>
                <a:noFill/>
              </a:ln>
              <a:effectLst>
                <a:outerShdw blurRad="40000" dist="23000" dir="5400000" rotWithShape="0">
                  <a:srgbClr val="000000">
                    <a:alpha val="34901"/>
                  </a:srgbClr>
                </a:outerShdw>
              </a:effectLst>
            </p:spPr>
            <p:txBody>
              <a:bodyPr spcFirstLastPara="1" wrap="square" lIns="121900" tIns="121900" rIns="121900" bIns="121900" anchor="ctr" anchorCtr="0">
                <a:noAutofit/>
              </a:bodyPr>
              <a:lstStyle/>
              <a:p>
                <a:endParaRPr sz="2400"/>
              </a:p>
            </p:txBody>
          </p:sp>
          <p:sp>
            <p:nvSpPr>
              <p:cNvPr id="847" name="Google Shape;847;p15"/>
              <p:cNvSpPr txBox="1"/>
              <p:nvPr/>
            </p:nvSpPr>
            <p:spPr>
              <a:xfrm>
                <a:off x="412575" y="1090917"/>
                <a:ext cx="2641736" cy="311667"/>
              </a:xfrm>
              <a:prstGeom prst="rect">
                <a:avLst/>
              </a:prstGeom>
              <a:noFill/>
              <a:ln>
                <a:noFill/>
              </a:ln>
            </p:spPr>
            <p:txBody>
              <a:bodyPr spcFirstLastPara="1" wrap="square" lIns="329833" tIns="40633" rIns="40633" bIns="40633" anchor="ctr" anchorCtr="0">
                <a:noAutofit/>
              </a:bodyPr>
              <a:lstStyle/>
              <a:p>
                <a:pPr>
                  <a:lnSpc>
                    <a:spcPct val="90000"/>
                  </a:lnSpc>
                  <a:buClr>
                    <a:schemeClr val="lt1"/>
                  </a:buClr>
                  <a:buSzPts val="1200"/>
                </a:pPr>
                <a:r>
                  <a:rPr lang="en-US" sz="1600">
                    <a:solidFill>
                      <a:schemeClr val="lt1"/>
                    </a:solidFill>
                    <a:latin typeface="Verdana"/>
                    <a:ea typeface="Verdana"/>
                    <a:cs typeface="Verdana"/>
                    <a:sym typeface="Verdana"/>
                  </a:rPr>
                  <a:t>T3: Support Handover..</a:t>
                </a:r>
                <a:endParaRPr sz="1600">
                  <a:solidFill>
                    <a:schemeClr val="lt1"/>
                  </a:solidFill>
                  <a:latin typeface="Verdana"/>
                  <a:ea typeface="Verdana"/>
                  <a:cs typeface="Verdana"/>
                  <a:sym typeface="Verdana"/>
                </a:endParaRPr>
              </a:p>
            </p:txBody>
          </p:sp>
          <p:sp>
            <p:nvSpPr>
              <p:cNvPr id="848" name="Google Shape;848;p15"/>
              <p:cNvSpPr/>
              <p:nvPr/>
            </p:nvSpPr>
            <p:spPr>
              <a:xfrm>
                <a:off x="217783" y="1051958"/>
                <a:ext cx="389584" cy="389584"/>
              </a:xfrm>
              <a:prstGeom prst="ellipse">
                <a:avLst/>
              </a:prstGeom>
              <a:solidFill>
                <a:schemeClr val="lt1"/>
              </a:solidFill>
              <a:ln w="9525"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121900" tIns="121900" rIns="121900" bIns="121900" anchor="ctr" anchorCtr="0">
                <a:noAutofit/>
              </a:bodyPr>
              <a:lstStyle/>
              <a:p>
                <a:endParaRPr sz="2400"/>
              </a:p>
            </p:txBody>
          </p:sp>
          <p:sp>
            <p:nvSpPr>
              <p:cNvPr id="849" name="Google Shape;849;p15"/>
              <p:cNvSpPr/>
              <p:nvPr/>
            </p:nvSpPr>
            <p:spPr>
              <a:xfrm>
                <a:off x="233889" y="1558499"/>
                <a:ext cx="2820422" cy="311667"/>
              </a:xfrm>
              <a:prstGeom prst="rect">
                <a:avLst/>
              </a:prstGeom>
              <a:solidFill>
                <a:schemeClr val="accent5"/>
              </a:solidFill>
              <a:ln>
                <a:noFill/>
              </a:ln>
              <a:effectLst>
                <a:outerShdw blurRad="40000" dist="23000" dir="5400000" rotWithShape="0">
                  <a:srgbClr val="000000">
                    <a:alpha val="34901"/>
                  </a:srgbClr>
                </a:outerShdw>
              </a:effectLst>
            </p:spPr>
            <p:txBody>
              <a:bodyPr spcFirstLastPara="1" wrap="square" lIns="121900" tIns="121900" rIns="121900" bIns="121900" anchor="ctr" anchorCtr="0">
                <a:noAutofit/>
              </a:bodyPr>
              <a:lstStyle/>
              <a:p>
                <a:endParaRPr sz="2400"/>
              </a:p>
            </p:txBody>
          </p:sp>
          <p:sp>
            <p:nvSpPr>
              <p:cNvPr id="850" name="Google Shape;850;p15"/>
              <p:cNvSpPr txBox="1"/>
              <p:nvPr/>
            </p:nvSpPr>
            <p:spPr>
              <a:xfrm>
                <a:off x="233889" y="1558499"/>
                <a:ext cx="2820422" cy="311667"/>
              </a:xfrm>
              <a:prstGeom prst="rect">
                <a:avLst/>
              </a:prstGeom>
              <a:noFill/>
              <a:ln>
                <a:noFill/>
              </a:ln>
            </p:spPr>
            <p:txBody>
              <a:bodyPr spcFirstLastPara="1" wrap="square" lIns="329833" tIns="40633" rIns="40633" bIns="40633" anchor="ctr" anchorCtr="0">
                <a:noAutofit/>
              </a:bodyPr>
              <a:lstStyle/>
              <a:p>
                <a:pPr>
                  <a:lnSpc>
                    <a:spcPct val="90000"/>
                  </a:lnSpc>
                  <a:buClr>
                    <a:schemeClr val="lt1"/>
                  </a:buClr>
                  <a:buSzPts val="1200"/>
                </a:pPr>
                <a:r>
                  <a:rPr lang="en-US" sz="1600">
                    <a:solidFill>
                      <a:schemeClr val="lt1"/>
                    </a:solidFill>
                    <a:latin typeface="Verdana"/>
                    <a:ea typeface="Verdana"/>
                    <a:cs typeface="Verdana"/>
                    <a:sym typeface="Verdana"/>
                  </a:rPr>
                  <a:t>T4:Conclusion</a:t>
                </a:r>
                <a:endParaRPr sz="1600">
                  <a:solidFill>
                    <a:schemeClr val="lt1"/>
                  </a:solidFill>
                  <a:latin typeface="Verdana"/>
                  <a:ea typeface="Verdana"/>
                  <a:cs typeface="Verdana"/>
                  <a:sym typeface="Verdana"/>
                </a:endParaRPr>
              </a:p>
            </p:txBody>
          </p:sp>
          <p:sp>
            <p:nvSpPr>
              <p:cNvPr id="851" name="Google Shape;851;p15"/>
              <p:cNvSpPr/>
              <p:nvPr/>
            </p:nvSpPr>
            <p:spPr>
              <a:xfrm>
                <a:off x="39097" y="1519541"/>
                <a:ext cx="389584" cy="389584"/>
              </a:xfrm>
              <a:prstGeom prst="ellipse">
                <a:avLst/>
              </a:prstGeom>
              <a:solidFill>
                <a:schemeClr val="lt1"/>
              </a:solidFill>
              <a:ln w="9525"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121900" tIns="121900" rIns="121900" bIns="121900" anchor="ctr" anchorCtr="0">
                <a:noAutofit/>
              </a:bodyPr>
              <a:lstStyle/>
              <a:p>
                <a:endParaRPr sz="2400"/>
              </a:p>
            </p:txBody>
          </p:sp>
        </p:grpSp>
        <p:pic>
          <p:nvPicPr>
            <p:cNvPr id="852" name="Google Shape;852;p15" descr="User"/>
            <p:cNvPicPr preferRelativeResize="0"/>
            <p:nvPr/>
          </p:nvPicPr>
          <p:blipFill rotWithShape="1">
            <a:blip r:embed="rId4">
              <a:alphaModFix/>
            </a:blip>
            <a:srcRect/>
            <a:stretch/>
          </p:blipFill>
          <p:spPr>
            <a:xfrm>
              <a:off x="11461772" y="361994"/>
              <a:ext cx="400487" cy="324281"/>
            </a:xfrm>
            <a:prstGeom prst="rect">
              <a:avLst/>
            </a:prstGeom>
            <a:noFill/>
            <a:ln>
              <a:noFill/>
            </a:ln>
          </p:spPr>
        </p:pic>
        <p:pic>
          <p:nvPicPr>
            <p:cNvPr id="853" name="Google Shape;853;p15" descr="User"/>
            <p:cNvPicPr preferRelativeResize="0"/>
            <p:nvPr/>
          </p:nvPicPr>
          <p:blipFill rotWithShape="1">
            <a:blip r:embed="rId5">
              <a:alphaModFix/>
            </a:blip>
            <a:srcRect/>
            <a:stretch/>
          </p:blipFill>
          <p:spPr>
            <a:xfrm>
              <a:off x="11559664" y="1350033"/>
              <a:ext cx="400487" cy="344456"/>
            </a:xfrm>
            <a:prstGeom prst="rect">
              <a:avLst/>
            </a:prstGeom>
            <a:noFill/>
            <a:ln>
              <a:noFill/>
            </a:ln>
          </p:spPr>
        </p:pic>
      </p:grpSp>
      <p:sp>
        <p:nvSpPr>
          <p:cNvPr id="854" name="Google Shape;854;p15"/>
          <p:cNvSpPr txBox="1"/>
          <p:nvPr/>
        </p:nvSpPr>
        <p:spPr>
          <a:xfrm>
            <a:off x="8940362" y="2548613"/>
            <a:ext cx="2387833" cy="400055"/>
          </a:xfrm>
          <a:prstGeom prst="rect">
            <a:avLst/>
          </a:prstGeom>
          <a:noFill/>
          <a:ln>
            <a:noFill/>
          </a:ln>
        </p:spPr>
        <p:txBody>
          <a:bodyPr spcFirstLastPara="1" wrap="square" lIns="121900" tIns="60933" rIns="121900" bIns="60933" anchor="t" anchorCtr="0">
            <a:spAutoFit/>
          </a:bodyPr>
          <a:lstStyle/>
          <a:p>
            <a:r>
              <a:rPr lang="en-US" b="1">
                <a:solidFill>
                  <a:schemeClr val="dk1"/>
                </a:solidFill>
                <a:latin typeface="Verdana"/>
                <a:ea typeface="Verdana"/>
                <a:cs typeface="Verdana"/>
                <a:sym typeface="Verdana"/>
              </a:rPr>
              <a:t>Participants(15)</a:t>
            </a:r>
            <a:endParaRPr b="1">
              <a:solidFill>
                <a:schemeClr val="dk1"/>
              </a:solidFill>
              <a:latin typeface="Verdana"/>
              <a:ea typeface="Verdana"/>
              <a:cs typeface="Verdana"/>
              <a:sym typeface="Verdana"/>
            </a:endParaRPr>
          </a:p>
        </p:txBody>
      </p:sp>
      <p:cxnSp>
        <p:nvCxnSpPr>
          <p:cNvPr id="855" name="Google Shape;855;p15"/>
          <p:cNvCxnSpPr/>
          <p:nvPr/>
        </p:nvCxnSpPr>
        <p:spPr>
          <a:xfrm>
            <a:off x="8088922" y="2940148"/>
            <a:ext cx="3981159" cy="0"/>
          </a:xfrm>
          <a:prstGeom prst="straightConnector1">
            <a:avLst/>
          </a:prstGeom>
          <a:noFill/>
          <a:ln w="9525" cap="flat" cmpd="sng">
            <a:solidFill>
              <a:srgbClr val="0064A0"/>
            </a:solidFill>
            <a:prstDash val="solid"/>
            <a:round/>
            <a:headEnd type="none" w="sm" len="sm"/>
            <a:tailEnd type="none" w="sm" len="sm"/>
          </a:ln>
        </p:spPr>
      </p:cxnSp>
      <p:pic>
        <p:nvPicPr>
          <p:cNvPr id="856" name="Google Shape;856;p15" descr="i want to speak"/>
          <p:cNvPicPr preferRelativeResize="0"/>
          <p:nvPr/>
        </p:nvPicPr>
        <p:blipFill rotWithShape="1">
          <a:blip r:embed="rId6">
            <a:alphaModFix/>
          </a:blip>
          <a:srcRect/>
          <a:stretch/>
        </p:blipFill>
        <p:spPr>
          <a:xfrm>
            <a:off x="6511095" y="5519603"/>
            <a:ext cx="766100" cy="745544"/>
          </a:xfrm>
          <a:prstGeom prst="rect">
            <a:avLst/>
          </a:prstGeom>
          <a:solidFill>
            <a:srgbClr val="E5E5E5"/>
          </a:solidFill>
          <a:ln>
            <a:noFill/>
          </a:ln>
          <a:effectLst>
            <a:outerShdw blurRad="44450" dist="27940" dir="5400000" algn="ctr">
              <a:srgbClr val="000000">
                <a:alpha val="31764"/>
              </a:srgbClr>
            </a:outerShdw>
          </a:effectLst>
        </p:spPr>
      </p:pic>
      <p:pic>
        <p:nvPicPr>
          <p:cNvPr id="857" name="Google Shape;857;p15"/>
          <p:cNvPicPr preferRelativeResize="0"/>
          <p:nvPr/>
        </p:nvPicPr>
        <p:blipFill rotWithShape="1">
          <a:blip r:embed="rId7">
            <a:alphaModFix/>
          </a:blip>
          <a:srcRect/>
          <a:stretch/>
        </p:blipFill>
        <p:spPr>
          <a:xfrm>
            <a:off x="4133740" y="-9979"/>
            <a:ext cx="568920" cy="568920"/>
          </a:xfrm>
          <a:prstGeom prst="rect">
            <a:avLst/>
          </a:prstGeom>
          <a:noFill/>
          <a:ln>
            <a:noFill/>
          </a:ln>
        </p:spPr>
      </p:pic>
      <p:pic>
        <p:nvPicPr>
          <p:cNvPr id="858" name="Google Shape;858;p15" descr="Pin"/>
          <p:cNvPicPr preferRelativeResize="0"/>
          <p:nvPr/>
        </p:nvPicPr>
        <p:blipFill rotWithShape="1">
          <a:blip r:embed="rId8">
            <a:alphaModFix/>
          </a:blip>
          <a:srcRect/>
          <a:stretch/>
        </p:blipFill>
        <p:spPr>
          <a:xfrm>
            <a:off x="11549178" y="4340698"/>
            <a:ext cx="280831" cy="280831"/>
          </a:xfrm>
          <a:prstGeom prst="rect">
            <a:avLst/>
          </a:prstGeom>
          <a:noFill/>
          <a:ln>
            <a:noFill/>
          </a:ln>
        </p:spPr>
      </p:pic>
      <p:pic>
        <p:nvPicPr>
          <p:cNvPr id="859" name="Google Shape;859;p15" descr="Pin"/>
          <p:cNvPicPr preferRelativeResize="0"/>
          <p:nvPr/>
        </p:nvPicPr>
        <p:blipFill rotWithShape="1">
          <a:blip r:embed="rId8">
            <a:alphaModFix/>
          </a:blip>
          <a:srcRect/>
          <a:stretch/>
        </p:blipFill>
        <p:spPr>
          <a:xfrm>
            <a:off x="11503553" y="3181108"/>
            <a:ext cx="316667" cy="316667"/>
          </a:xfrm>
          <a:prstGeom prst="rect">
            <a:avLst/>
          </a:prstGeom>
          <a:noFill/>
          <a:ln>
            <a:noFill/>
          </a:ln>
        </p:spPr>
      </p:pic>
      <p:sp>
        <p:nvSpPr>
          <p:cNvPr id="860" name="Google Shape;860;p15"/>
          <p:cNvSpPr/>
          <p:nvPr/>
        </p:nvSpPr>
        <p:spPr>
          <a:xfrm>
            <a:off x="8106944" y="5234423"/>
            <a:ext cx="3971992" cy="1632519"/>
          </a:xfrm>
          <a:prstGeom prst="rect">
            <a:avLst/>
          </a:prstGeom>
          <a:noFill/>
          <a:ln w="25400" cap="flat" cmpd="sng">
            <a:solidFill>
              <a:schemeClr val="accent6"/>
            </a:solidFill>
            <a:prstDash val="solid"/>
            <a:round/>
            <a:headEnd type="none" w="sm" len="sm"/>
            <a:tailEnd type="none" w="sm" len="sm"/>
          </a:ln>
        </p:spPr>
        <p:txBody>
          <a:bodyPr spcFirstLastPara="1" wrap="square" lIns="121900" tIns="60933" rIns="121900" bIns="60933" anchor="ctr" anchorCtr="0">
            <a:noAutofit/>
          </a:bodyPr>
          <a:lstStyle/>
          <a:p>
            <a:pPr algn="ctr"/>
            <a:endParaRPr>
              <a:solidFill>
                <a:schemeClr val="dk1"/>
              </a:solidFill>
              <a:latin typeface="Verdana"/>
              <a:ea typeface="Verdana"/>
              <a:cs typeface="Verdana"/>
              <a:sym typeface="Verdana"/>
            </a:endParaRPr>
          </a:p>
        </p:txBody>
      </p:sp>
      <p:pic>
        <p:nvPicPr>
          <p:cNvPr id="861" name="Google Shape;861;p15" descr="A close up of a logo&#10;&#10;Description automatically generated"/>
          <p:cNvPicPr preferRelativeResize="0"/>
          <p:nvPr/>
        </p:nvPicPr>
        <p:blipFill rotWithShape="1">
          <a:blip r:embed="rId9">
            <a:alphaModFix/>
          </a:blip>
          <a:srcRect/>
          <a:stretch/>
        </p:blipFill>
        <p:spPr>
          <a:xfrm>
            <a:off x="11202185" y="6096798"/>
            <a:ext cx="711599" cy="711599"/>
          </a:xfrm>
          <a:prstGeom prst="rect">
            <a:avLst/>
          </a:prstGeom>
          <a:noFill/>
          <a:ln>
            <a:noFill/>
          </a:ln>
        </p:spPr>
      </p:pic>
      <p:cxnSp>
        <p:nvCxnSpPr>
          <p:cNvPr id="862" name="Google Shape;862;p15"/>
          <p:cNvCxnSpPr>
            <a:stCxn id="860" idx="1"/>
            <a:endCxn id="860" idx="3"/>
          </p:cNvCxnSpPr>
          <p:nvPr/>
        </p:nvCxnSpPr>
        <p:spPr>
          <a:xfrm>
            <a:off x="8106944" y="6050683"/>
            <a:ext cx="3972000" cy="0"/>
          </a:xfrm>
          <a:prstGeom prst="straightConnector1">
            <a:avLst/>
          </a:prstGeom>
          <a:noFill/>
          <a:ln w="9525" cap="flat" cmpd="sng">
            <a:solidFill>
              <a:srgbClr val="0064A0"/>
            </a:solidFill>
            <a:prstDash val="solid"/>
            <a:round/>
            <a:headEnd type="none" w="sm" len="sm"/>
            <a:tailEnd type="none" w="sm" len="sm"/>
          </a:ln>
        </p:spPr>
      </p:cxnSp>
      <p:sp>
        <p:nvSpPr>
          <p:cNvPr id="863" name="Google Shape;863;p15"/>
          <p:cNvSpPr/>
          <p:nvPr/>
        </p:nvSpPr>
        <p:spPr>
          <a:xfrm>
            <a:off x="8166249" y="6333717"/>
            <a:ext cx="457683" cy="473201"/>
          </a:xfrm>
          <a:prstGeom prst="chevron">
            <a:avLst>
              <a:gd name="adj" fmla="val 50000"/>
            </a:avLst>
          </a:prstGeom>
          <a:gradFill>
            <a:gsLst>
              <a:gs pos="0">
                <a:srgbClr val="9AD9F6"/>
              </a:gs>
              <a:gs pos="4000">
                <a:srgbClr val="FFFFFF">
                  <a:alpha val="0"/>
                </a:srgbClr>
              </a:gs>
              <a:gs pos="100000">
                <a:srgbClr val="78CCF0"/>
              </a:gs>
            </a:gsLst>
            <a:lin ang="16200000" scaled="0"/>
          </a:gradFill>
          <a:ln w="9525" cap="flat" cmpd="sng">
            <a:solidFill>
              <a:srgbClr val="00ADD8"/>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121900" tIns="60933" rIns="121900" bIns="60933" anchor="ctr" anchorCtr="0">
            <a:noAutofit/>
          </a:bodyPr>
          <a:lstStyle/>
          <a:p>
            <a:pPr algn="ctr"/>
            <a:endParaRPr>
              <a:solidFill>
                <a:schemeClr val="dk1"/>
              </a:solidFill>
              <a:latin typeface="Verdana"/>
              <a:ea typeface="Verdana"/>
              <a:cs typeface="Verdana"/>
              <a:sym typeface="Verdana"/>
            </a:endParaRPr>
          </a:p>
        </p:txBody>
      </p:sp>
      <p:pic>
        <p:nvPicPr>
          <p:cNvPr id="864" name="Google Shape;864;p15"/>
          <p:cNvPicPr preferRelativeResize="0"/>
          <p:nvPr/>
        </p:nvPicPr>
        <p:blipFill rotWithShape="1">
          <a:blip r:embed="rId10">
            <a:alphaModFix/>
          </a:blip>
          <a:srcRect/>
          <a:stretch/>
        </p:blipFill>
        <p:spPr>
          <a:xfrm>
            <a:off x="7007685" y="4773150"/>
            <a:ext cx="528476" cy="528476"/>
          </a:xfrm>
          <a:prstGeom prst="rect">
            <a:avLst/>
          </a:prstGeom>
          <a:noFill/>
          <a:ln>
            <a:noFill/>
          </a:ln>
        </p:spPr>
      </p:pic>
      <p:pic>
        <p:nvPicPr>
          <p:cNvPr id="865" name="Google Shape;865;p15" descr="A close up of a logo&#10;&#10;Description automatically generated"/>
          <p:cNvPicPr preferRelativeResize="0"/>
          <p:nvPr/>
        </p:nvPicPr>
        <p:blipFill rotWithShape="1">
          <a:blip r:embed="rId11">
            <a:alphaModFix/>
          </a:blip>
          <a:srcRect/>
          <a:stretch/>
        </p:blipFill>
        <p:spPr>
          <a:xfrm>
            <a:off x="10919823" y="4245947"/>
            <a:ext cx="550787" cy="550787"/>
          </a:xfrm>
          <a:prstGeom prst="rect">
            <a:avLst/>
          </a:prstGeom>
          <a:noFill/>
          <a:ln>
            <a:noFill/>
          </a:ln>
        </p:spPr>
      </p:pic>
      <p:pic>
        <p:nvPicPr>
          <p:cNvPr id="866" name="Google Shape;866;p15" descr="User"/>
          <p:cNvPicPr preferRelativeResize="0"/>
          <p:nvPr/>
        </p:nvPicPr>
        <p:blipFill rotWithShape="1">
          <a:blip r:embed="rId4">
            <a:alphaModFix/>
          </a:blip>
          <a:srcRect/>
          <a:stretch/>
        </p:blipFill>
        <p:spPr>
          <a:xfrm>
            <a:off x="6681631" y="908066"/>
            <a:ext cx="888804" cy="561661"/>
          </a:xfrm>
          <a:prstGeom prst="rect">
            <a:avLst/>
          </a:prstGeom>
          <a:noFill/>
          <a:ln>
            <a:noFill/>
          </a:ln>
        </p:spPr>
      </p:pic>
      <p:pic>
        <p:nvPicPr>
          <p:cNvPr id="867" name="Google Shape;867;p15" descr="A close up of a logo&#10;&#10;Description automatically generated"/>
          <p:cNvPicPr preferRelativeResize="0"/>
          <p:nvPr/>
        </p:nvPicPr>
        <p:blipFill rotWithShape="1">
          <a:blip r:embed="rId12">
            <a:alphaModFix amt="20000"/>
          </a:blip>
          <a:srcRect/>
          <a:stretch/>
        </p:blipFill>
        <p:spPr>
          <a:xfrm>
            <a:off x="7554267" y="4762555"/>
            <a:ext cx="563500" cy="563500"/>
          </a:xfrm>
          <a:prstGeom prst="rect">
            <a:avLst/>
          </a:prstGeom>
          <a:noFill/>
          <a:ln>
            <a:noFill/>
          </a:ln>
        </p:spPr>
      </p:pic>
      <p:pic>
        <p:nvPicPr>
          <p:cNvPr id="868" name="Google Shape;868;p15" descr="A close up of a logo&#10;&#10;Description automatically generated"/>
          <p:cNvPicPr preferRelativeResize="0"/>
          <p:nvPr/>
        </p:nvPicPr>
        <p:blipFill rotWithShape="1">
          <a:blip r:embed="rId13">
            <a:alphaModFix/>
          </a:blip>
          <a:srcRect/>
          <a:stretch/>
        </p:blipFill>
        <p:spPr>
          <a:xfrm>
            <a:off x="4990828" y="5510239"/>
            <a:ext cx="714515" cy="714515"/>
          </a:xfrm>
          <a:prstGeom prst="rect">
            <a:avLst/>
          </a:prstGeom>
          <a:solidFill>
            <a:srgbClr val="E5E5E5"/>
          </a:solidFill>
          <a:ln>
            <a:noFill/>
          </a:ln>
          <a:effectLst>
            <a:outerShdw blurRad="44450" dist="27940" dir="5400000" algn="ctr">
              <a:srgbClr val="000000">
                <a:alpha val="31764"/>
              </a:srgbClr>
            </a:outerShdw>
          </a:effectLst>
        </p:spPr>
      </p:pic>
      <p:pic>
        <p:nvPicPr>
          <p:cNvPr id="869" name="Google Shape;869;p15" descr="Female Profile"/>
          <p:cNvPicPr preferRelativeResize="0"/>
          <p:nvPr/>
        </p:nvPicPr>
        <p:blipFill rotWithShape="1">
          <a:blip r:embed="rId14">
            <a:alphaModFix/>
          </a:blip>
          <a:srcRect/>
          <a:stretch/>
        </p:blipFill>
        <p:spPr>
          <a:xfrm>
            <a:off x="11184565" y="1508787"/>
            <a:ext cx="373419" cy="373419"/>
          </a:xfrm>
          <a:prstGeom prst="rect">
            <a:avLst/>
          </a:prstGeom>
          <a:noFill/>
          <a:ln>
            <a:noFill/>
          </a:ln>
        </p:spPr>
      </p:pic>
      <p:pic>
        <p:nvPicPr>
          <p:cNvPr id="870" name="Google Shape;870;p15"/>
          <p:cNvPicPr preferRelativeResize="0"/>
          <p:nvPr/>
        </p:nvPicPr>
        <p:blipFill rotWithShape="1">
          <a:blip r:embed="rId15">
            <a:alphaModFix/>
          </a:blip>
          <a:srcRect/>
          <a:stretch/>
        </p:blipFill>
        <p:spPr>
          <a:xfrm>
            <a:off x="8117768" y="79283"/>
            <a:ext cx="277323" cy="277323"/>
          </a:xfrm>
          <a:prstGeom prst="rect">
            <a:avLst/>
          </a:prstGeom>
          <a:solidFill>
            <a:srgbClr val="000000"/>
          </a:solidFill>
          <a:ln>
            <a:noFill/>
          </a:ln>
        </p:spPr>
      </p:pic>
      <p:pic>
        <p:nvPicPr>
          <p:cNvPr id="871" name="Google Shape;871;p15" descr="Help"/>
          <p:cNvPicPr preferRelativeResize="0"/>
          <p:nvPr/>
        </p:nvPicPr>
        <p:blipFill rotWithShape="1">
          <a:blip r:embed="rId16">
            <a:alphaModFix/>
          </a:blip>
          <a:srcRect/>
          <a:stretch/>
        </p:blipFill>
        <p:spPr>
          <a:xfrm>
            <a:off x="7719592" y="79283"/>
            <a:ext cx="369328" cy="369328"/>
          </a:xfrm>
          <a:prstGeom prst="rect">
            <a:avLst/>
          </a:prstGeom>
          <a:noFill/>
          <a:ln>
            <a:noFill/>
          </a:ln>
        </p:spPr>
      </p:pic>
      <p:pic>
        <p:nvPicPr>
          <p:cNvPr id="872" name="Google Shape;872;p15"/>
          <p:cNvPicPr preferRelativeResize="0"/>
          <p:nvPr/>
        </p:nvPicPr>
        <p:blipFill rotWithShape="1">
          <a:blip r:embed="rId17">
            <a:alphaModFix/>
          </a:blip>
          <a:srcRect/>
          <a:stretch/>
        </p:blipFill>
        <p:spPr>
          <a:xfrm>
            <a:off x="11371275" y="989058"/>
            <a:ext cx="434608" cy="328868"/>
          </a:xfrm>
          <a:prstGeom prst="rect">
            <a:avLst/>
          </a:prstGeom>
          <a:noFill/>
          <a:ln>
            <a:noFill/>
          </a:ln>
        </p:spPr>
      </p:pic>
      <p:pic>
        <p:nvPicPr>
          <p:cNvPr id="873" name="Google Shape;873;p15"/>
          <p:cNvPicPr preferRelativeResize="0"/>
          <p:nvPr/>
        </p:nvPicPr>
        <p:blipFill rotWithShape="1">
          <a:blip r:embed="rId18">
            <a:alphaModFix/>
          </a:blip>
          <a:srcRect/>
          <a:stretch/>
        </p:blipFill>
        <p:spPr>
          <a:xfrm>
            <a:off x="11456589" y="2107662"/>
            <a:ext cx="373419" cy="314932"/>
          </a:xfrm>
          <a:prstGeom prst="rect">
            <a:avLst/>
          </a:prstGeom>
          <a:noFill/>
          <a:ln>
            <a:noFill/>
          </a:ln>
        </p:spPr>
      </p:pic>
      <p:pic>
        <p:nvPicPr>
          <p:cNvPr id="874" name="Google Shape;874;p15" descr="A close up of a logo&#10;&#10;Description automatically generated"/>
          <p:cNvPicPr preferRelativeResize="0"/>
          <p:nvPr/>
        </p:nvPicPr>
        <p:blipFill rotWithShape="1">
          <a:blip r:embed="rId19">
            <a:alphaModFix/>
          </a:blip>
          <a:srcRect/>
          <a:stretch/>
        </p:blipFill>
        <p:spPr>
          <a:xfrm>
            <a:off x="2945233" y="3858766"/>
            <a:ext cx="652847" cy="652847"/>
          </a:xfrm>
          <a:prstGeom prst="rect">
            <a:avLst/>
          </a:prstGeom>
          <a:noFill/>
          <a:ln>
            <a:noFill/>
          </a:ln>
        </p:spPr>
      </p:pic>
      <p:pic>
        <p:nvPicPr>
          <p:cNvPr id="875" name="Google Shape;875;p15" descr="A close up of a logo&#10;&#10;Description automatically generated"/>
          <p:cNvPicPr preferRelativeResize="0"/>
          <p:nvPr/>
        </p:nvPicPr>
        <p:blipFill rotWithShape="1">
          <a:blip r:embed="rId20">
            <a:alphaModFix/>
          </a:blip>
          <a:srcRect/>
          <a:stretch/>
        </p:blipFill>
        <p:spPr>
          <a:xfrm>
            <a:off x="10149218" y="2161845"/>
            <a:ext cx="384097" cy="384097"/>
          </a:xfrm>
          <a:prstGeom prst="rect">
            <a:avLst/>
          </a:prstGeom>
          <a:noFill/>
          <a:ln>
            <a:noFill/>
          </a:ln>
        </p:spPr>
      </p:pic>
      <p:pic>
        <p:nvPicPr>
          <p:cNvPr id="876" name="Google Shape;876;p15"/>
          <p:cNvPicPr preferRelativeResize="0"/>
          <p:nvPr/>
        </p:nvPicPr>
        <p:blipFill rotWithShape="1">
          <a:blip r:embed="rId21">
            <a:alphaModFix/>
          </a:blip>
          <a:srcRect/>
          <a:stretch/>
        </p:blipFill>
        <p:spPr>
          <a:xfrm>
            <a:off x="11448716" y="492787"/>
            <a:ext cx="326477" cy="300871"/>
          </a:xfrm>
          <a:prstGeom prst="rect">
            <a:avLst/>
          </a:prstGeom>
          <a:noFill/>
          <a:ln>
            <a:noFill/>
          </a:ln>
        </p:spPr>
      </p:pic>
      <p:pic>
        <p:nvPicPr>
          <p:cNvPr id="877" name="Google Shape;877;p15"/>
          <p:cNvPicPr preferRelativeResize="0"/>
          <p:nvPr/>
        </p:nvPicPr>
        <p:blipFill rotWithShape="1">
          <a:blip r:embed="rId22">
            <a:alphaModFix/>
          </a:blip>
          <a:srcRect/>
          <a:stretch/>
        </p:blipFill>
        <p:spPr>
          <a:xfrm>
            <a:off x="11091831" y="487218"/>
            <a:ext cx="331183" cy="300869"/>
          </a:xfrm>
          <a:prstGeom prst="rect">
            <a:avLst/>
          </a:prstGeom>
          <a:noFill/>
          <a:ln>
            <a:noFill/>
          </a:ln>
        </p:spPr>
      </p:pic>
      <p:sp>
        <p:nvSpPr>
          <p:cNvPr id="878" name="Google Shape;878;p15"/>
          <p:cNvSpPr txBox="1"/>
          <p:nvPr/>
        </p:nvSpPr>
        <p:spPr>
          <a:xfrm>
            <a:off x="671965" y="6068089"/>
            <a:ext cx="848951" cy="328177"/>
          </a:xfrm>
          <a:prstGeom prst="rect">
            <a:avLst/>
          </a:prstGeom>
          <a:noFill/>
          <a:ln>
            <a:noFill/>
          </a:ln>
        </p:spPr>
        <p:txBody>
          <a:bodyPr spcFirstLastPara="1" wrap="square" lIns="121900" tIns="60933" rIns="121900" bIns="60933" anchor="t" anchorCtr="0">
            <a:spAutoFit/>
          </a:bodyPr>
          <a:lstStyle/>
          <a:p>
            <a:r>
              <a:rPr lang="en-US" sz="1333">
                <a:solidFill>
                  <a:schemeClr val="dk1"/>
                </a:solidFill>
                <a:latin typeface="Verdana"/>
                <a:ea typeface="Verdana"/>
                <a:cs typeface="Verdana"/>
                <a:sym typeface="Verdana"/>
              </a:rPr>
              <a:t>Repeat</a:t>
            </a:r>
            <a:endParaRPr sz="2400"/>
          </a:p>
        </p:txBody>
      </p:sp>
      <p:sp>
        <p:nvSpPr>
          <p:cNvPr id="879" name="Google Shape;879;p15"/>
          <p:cNvSpPr txBox="1"/>
          <p:nvPr/>
        </p:nvSpPr>
        <p:spPr>
          <a:xfrm>
            <a:off x="1990451" y="6050489"/>
            <a:ext cx="914400" cy="328177"/>
          </a:xfrm>
          <a:prstGeom prst="rect">
            <a:avLst/>
          </a:prstGeom>
          <a:noFill/>
          <a:ln>
            <a:noFill/>
          </a:ln>
        </p:spPr>
        <p:txBody>
          <a:bodyPr spcFirstLastPara="1" wrap="square" lIns="121900" tIns="60933" rIns="121900" bIns="60933" anchor="t" anchorCtr="0">
            <a:spAutoFit/>
          </a:bodyPr>
          <a:lstStyle/>
          <a:p>
            <a:r>
              <a:rPr lang="en-US" sz="1333">
                <a:solidFill>
                  <a:schemeClr val="dk1"/>
                </a:solidFill>
                <a:latin typeface="Verdana"/>
                <a:ea typeface="Verdana"/>
                <a:cs typeface="Verdana"/>
                <a:sym typeface="Verdana"/>
              </a:rPr>
              <a:t>Stop</a:t>
            </a:r>
            <a:endParaRPr sz="2400"/>
          </a:p>
        </p:txBody>
      </p:sp>
      <p:sp>
        <p:nvSpPr>
          <p:cNvPr id="880" name="Google Shape;880;p15"/>
          <p:cNvSpPr/>
          <p:nvPr/>
        </p:nvSpPr>
        <p:spPr>
          <a:xfrm>
            <a:off x="884820" y="5419045"/>
            <a:ext cx="612523" cy="649043"/>
          </a:xfrm>
          <a:prstGeom prst="ellipse">
            <a:avLst/>
          </a:prstGeom>
          <a:solidFill>
            <a:srgbClr val="CAD9E8"/>
          </a:solidFill>
          <a:ln>
            <a:noFill/>
          </a:ln>
        </p:spPr>
        <p:txBody>
          <a:bodyPr spcFirstLastPara="1" wrap="square" lIns="121900" tIns="121900" rIns="121900" bIns="121900" anchor="ctr" anchorCtr="0">
            <a:noAutofit/>
          </a:bodyPr>
          <a:lstStyle/>
          <a:p>
            <a:endParaRPr sz="2400"/>
          </a:p>
        </p:txBody>
      </p:sp>
      <p:pic>
        <p:nvPicPr>
          <p:cNvPr id="881" name="Google Shape;881;p15" descr="Repeat"/>
          <p:cNvPicPr preferRelativeResize="0"/>
          <p:nvPr/>
        </p:nvPicPr>
        <p:blipFill rotWithShape="1">
          <a:blip r:embed="rId23">
            <a:alphaModFix/>
          </a:blip>
          <a:srcRect/>
          <a:stretch/>
        </p:blipFill>
        <p:spPr>
          <a:xfrm>
            <a:off x="910979" y="5452791"/>
            <a:ext cx="524983" cy="524983"/>
          </a:xfrm>
          <a:prstGeom prst="rect">
            <a:avLst/>
          </a:prstGeom>
          <a:noFill/>
          <a:ln>
            <a:noFill/>
          </a:ln>
        </p:spPr>
      </p:pic>
      <p:sp>
        <p:nvSpPr>
          <p:cNvPr id="882" name="Google Shape;882;p15"/>
          <p:cNvSpPr/>
          <p:nvPr/>
        </p:nvSpPr>
        <p:spPr>
          <a:xfrm>
            <a:off x="2052168" y="5456511"/>
            <a:ext cx="612523" cy="649043"/>
          </a:xfrm>
          <a:prstGeom prst="ellipse">
            <a:avLst/>
          </a:prstGeom>
          <a:solidFill>
            <a:srgbClr val="CAD9E8"/>
          </a:solidFill>
          <a:ln>
            <a:noFill/>
          </a:ln>
        </p:spPr>
        <p:txBody>
          <a:bodyPr spcFirstLastPara="1" wrap="square" lIns="121900" tIns="121900" rIns="121900" bIns="121900" anchor="ctr" anchorCtr="0">
            <a:noAutofit/>
          </a:bodyPr>
          <a:lstStyle/>
          <a:p>
            <a:endParaRPr sz="2400"/>
          </a:p>
        </p:txBody>
      </p:sp>
      <p:sp>
        <p:nvSpPr>
          <p:cNvPr id="883" name="Google Shape;883;p15"/>
          <p:cNvSpPr txBox="1"/>
          <p:nvPr/>
        </p:nvSpPr>
        <p:spPr>
          <a:xfrm>
            <a:off x="4687622" y="6265147"/>
            <a:ext cx="1252855" cy="328177"/>
          </a:xfrm>
          <a:prstGeom prst="rect">
            <a:avLst/>
          </a:prstGeom>
          <a:noFill/>
          <a:ln>
            <a:noFill/>
          </a:ln>
        </p:spPr>
        <p:txBody>
          <a:bodyPr spcFirstLastPara="1" wrap="square" lIns="121900" tIns="60933" rIns="121900" bIns="60933" anchor="t" anchorCtr="0">
            <a:spAutoFit/>
          </a:bodyPr>
          <a:lstStyle/>
          <a:p>
            <a:r>
              <a:rPr lang="en-US" sz="1333">
                <a:solidFill>
                  <a:schemeClr val="dk1"/>
                </a:solidFill>
                <a:latin typeface="Verdana"/>
                <a:ea typeface="Verdana"/>
                <a:cs typeface="Verdana"/>
                <a:sym typeface="Verdana"/>
              </a:rPr>
              <a:t>  No Sound</a:t>
            </a:r>
            <a:endParaRPr sz="2400"/>
          </a:p>
        </p:txBody>
      </p:sp>
      <p:sp>
        <p:nvSpPr>
          <p:cNvPr id="884" name="Google Shape;884;p15"/>
          <p:cNvSpPr txBox="1"/>
          <p:nvPr/>
        </p:nvSpPr>
        <p:spPr>
          <a:xfrm>
            <a:off x="6376114" y="6291493"/>
            <a:ext cx="1252855" cy="533297"/>
          </a:xfrm>
          <a:prstGeom prst="rect">
            <a:avLst/>
          </a:prstGeom>
          <a:noFill/>
          <a:ln>
            <a:noFill/>
          </a:ln>
        </p:spPr>
        <p:txBody>
          <a:bodyPr spcFirstLastPara="1" wrap="square" lIns="121900" tIns="60933" rIns="121900" bIns="60933" anchor="t" anchorCtr="0">
            <a:spAutoFit/>
          </a:bodyPr>
          <a:lstStyle/>
          <a:p>
            <a:r>
              <a:rPr lang="en-US" sz="1333">
                <a:solidFill>
                  <a:schemeClr val="dk1"/>
                </a:solidFill>
                <a:latin typeface="Verdana"/>
                <a:ea typeface="Verdana"/>
                <a:cs typeface="Verdana"/>
                <a:sym typeface="Verdana"/>
              </a:rPr>
              <a:t>  Req. to   </a:t>
            </a:r>
            <a:endParaRPr sz="2400"/>
          </a:p>
          <a:p>
            <a:r>
              <a:rPr lang="en-US" sz="1333">
                <a:solidFill>
                  <a:schemeClr val="dk1"/>
                </a:solidFill>
                <a:latin typeface="Verdana"/>
                <a:ea typeface="Verdana"/>
                <a:cs typeface="Verdana"/>
                <a:sym typeface="Verdana"/>
              </a:rPr>
              <a:t>   Speak</a:t>
            </a:r>
            <a:endParaRPr sz="1333">
              <a:solidFill>
                <a:schemeClr val="dk1"/>
              </a:solidFill>
              <a:latin typeface="Verdana"/>
              <a:ea typeface="Verdana"/>
              <a:cs typeface="Verdana"/>
              <a:sym typeface="Verdana"/>
            </a:endParaRPr>
          </a:p>
        </p:txBody>
      </p:sp>
      <p:pic>
        <p:nvPicPr>
          <p:cNvPr id="885" name="Google Shape;885;p15"/>
          <p:cNvPicPr preferRelativeResize="0"/>
          <p:nvPr/>
        </p:nvPicPr>
        <p:blipFill rotWithShape="1">
          <a:blip r:embed="rId24">
            <a:alphaModFix/>
          </a:blip>
          <a:srcRect/>
          <a:stretch/>
        </p:blipFill>
        <p:spPr>
          <a:xfrm>
            <a:off x="169672" y="621498"/>
            <a:ext cx="7832621" cy="3916311"/>
          </a:xfrm>
          <a:prstGeom prst="rect">
            <a:avLst/>
          </a:prstGeom>
          <a:noFill/>
          <a:ln>
            <a:noFill/>
          </a:ln>
        </p:spPr>
      </p:pic>
      <p:grpSp>
        <p:nvGrpSpPr>
          <p:cNvPr id="886" name="Google Shape;886;p15"/>
          <p:cNvGrpSpPr/>
          <p:nvPr/>
        </p:nvGrpSpPr>
        <p:grpSpPr>
          <a:xfrm>
            <a:off x="1526788" y="4649403"/>
            <a:ext cx="5332104" cy="520959"/>
            <a:chOff x="1145091" y="3487050"/>
            <a:chExt cx="3999078" cy="390719"/>
          </a:xfrm>
        </p:grpSpPr>
        <p:grpSp>
          <p:nvGrpSpPr>
            <p:cNvPr id="887" name="Google Shape;887;p15"/>
            <p:cNvGrpSpPr/>
            <p:nvPr/>
          </p:nvGrpSpPr>
          <p:grpSpPr>
            <a:xfrm>
              <a:off x="1145091" y="3487050"/>
              <a:ext cx="3999078" cy="390719"/>
              <a:chOff x="1145091" y="3487050"/>
              <a:chExt cx="3999078" cy="390719"/>
            </a:xfrm>
          </p:grpSpPr>
          <p:sp>
            <p:nvSpPr>
              <p:cNvPr id="888" name="Google Shape;888;p15"/>
              <p:cNvSpPr/>
              <p:nvPr/>
            </p:nvSpPr>
            <p:spPr>
              <a:xfrm>
                <a:off x="1145091" y="3487050"/>
                <a:ext cx="3459022" cy="390719"/>
              </a:xfrm>
              <a:prstGeom prst="roundRect">
                <a:avLst>
                  <a:gd name="adj" fmla="val 16667"/>
                </a:avLst>
              </a:prstGeom>
              <a:solidFill>
                <a:srgbClr val="F2F2F2"/>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Verdana"/>
                  <a:ea typeface="Verdana"/>
                  <a:cs typeface="Verdana"/>
                  <a:sym typeface="Verdana"/>
                </a:endParaRPr>
              </a:p>
            </p:txBody>
          </p:sp>
          <p:sp>
            <p:nvSpPr>
              <p:cNvPr id="889" name="Google Shape;889;p15"/>
              <p:cNvSpPr txBox="1"/>
              <p:nvPr/>
            </p:nvSpPr>
            <p:spPr>
              <a:xfrm>
                <a:off x="1580585" y="3560606"/>
                <a:ext cx="3563584" cy="261618"/>
              </a:xfrm>
              <a:prstGeom prst="rect">
                <a:avLst/>
              </a:prstGeom>
              <a:noFill/>
              <a:ln>
                <a:noFill/>
              </a:ln>
            </p:spPr>
            <p:txBody>
              <a:bodyPr spcFirstLastPara="1" wrap="square" lIns="121900" tIns="60933" rIns="121900" bIns="60933" anchor="t" anchorCtr="0">
                <a:spAutoFit/>
              </a:bodyPr>
              <a:lstStyle/>
              <a:p>
                <a:r>
                  <a:rPr lang="en-US" sz="1467" i="1">
                    <a:solidFill>
                      <a:schemeClr val="dk1"/>
                    </a:solidFill>
                    <a:latin typeface="Verdana"/>
                    <a:ea typeface="Verdana"/>
                    <a:cs typeface="Verdana"/>
                    <a:sym typeface="Verdana"/>
                  </a:rPr>
                  <a:t>Says:       did 👉 complete     Task 11?</a:t>
                </a:r>
                <a:endParaRPr sz="1467" i="1">
                  <a:solidFill>
                    <a:schemeClr val="dk1"/>
                  </a:solidFill>
                  <a:latin typeface="Verdana"/>
                  <a:ea typeface="Verdana"/>
                  <a:cs typeface="Verdana"/>
                  <a:sym typeface="Verdana"/>
                </a:endParaRPr>
              </a:p>
            </p:txBody>
          </p:sp>
          <p:pic>
            <p:nvPicPr>
              <p:cNvPr id="890" name="Google Shape;890;p15"/>
              <p:cNvPicPr preferRelativeResize="0"/>
              <p:nvPr/>
            </p:nvPicPr>
            <p:blipFill rotWithShape="1">
              <a:blip r:embed="rId18">
                <a:alphaModFix/>
              </a:blip>
              <a:srcRect/>
              <a:stretch/>
            </p:blipFill>
            <p:spPr>
              <a:xfrm>
                <a:off x="1238101" y="3561172"/>
                <a:ext cx="280064" cy="236199"/>
              </a:xfrm>
              <a:prstGeom prst="rect">
                <a:avLst/>
              </a:prstGeom>
              <a:noFill/>
              <a:ln>
                <a:noFill/>
              </a:ln>
            </p:spPr>
          </p:pic>
        </p:grpSp>
        <p:pic>
          <p:nvPicPr>
            <p:cNvPr id="891" name="Google Shape;891;p15"/>
            <p:cNvPicPr preferRelativeResize="0"/>
            <p:nvPr/>
          </p:nvPicPr>
          <p:blipFill rotWithShape="1">
            <a:blip r:embed="rId25">
              <a:alphaModFix/>
            </a:blip>
            <a:srcRect/>
            <a:stretch/>
          </p:blipFill>
          <p:spPr>
            <a:xfrm>
              <a:off x="2158990" y="3531534"/>
              <a:ext cx="225558" cy="254978"/>
            </a:xfrm>
            <a:prstGeom prst="rect">
              <a:avLst/>
            </a:prstGeom>
            <a:noFill/>
            <a:ln>
              <a:noFill/>
            </a:ln>
          </p:spPr>
        </p:pic>
        <p:pic>
          <p:nvPicPr>
            <p:cNvPr id="892" name="Google Shape;892;p15" descr="A close up of a logo&#10;&#10;Description automatically generated"/>
            <p:cNvPicPr preferRelativeResize="0"/>
            <p:nvPr/>
          </p:nvPicPr>
          <p:blipFill rotWithShape="1">
            <a:blip r:embed="rId26">
              <a:alphaModFix/>
            </a:blip>
            <a:srcRect/>
            <a:stretch/>
          </p:blipFill>
          <p:spPr>
            <a:xfrm>
              <a:off x="3564510" y="3510030"/>
              <a:ext cx="332642" cy="332642"/>
            </a:xfrm>
            <a:prstGeom prst="rect">
              <a:avLst/>
            </a:prstGeom>
            <a:noFill/>
            <a:ln>
              <a:noFill/>
            </a:ln>
          </p:spPr>
        </p:pic>
      </p:grpSp>
      <p:sp>
        <p:nvSpPr>
          <p:cNvPr id="893" name="Google Shape;893;p15"/>
          <p:cNvSpPr txBox="1"/>
          <p:nvPr/>
        </p:nvSpPr>
        <p:spPr>
          <a:xfrm flipH="1">
            <a:off x="8600981" y="5445225"/>
            <a:ext cx="1042145" cy="400055"/>
          </a:xfrm>
          <a:prstGeom prst="rect">
            <a:avLst/>
          </a:prstGeom>
          <a:gradFill>
            <a:gsLst>
              <a:gs pos="0">
                <a:srgbClr val="EDF8FF"/>
              </a:gs>
              <a:gs pos="74000">
                <a:srgbClr val="61C3FE"/>
              </a:gs>
              <a:gs pos="83000">
                <a:srgbClr val="61C3FE"/>
              </a:gs>
              <a:gs pos="100000">
                <a:srgbClr val="95D7FF"/>
              </a:gs>
            </a:gsLst>
            <a:lin ang="5400000" scaled="0"/>
          </a:gradFill>
          <a:ln w="9525" cap="flat" cmpd="sng">
            <a:solidFill>
              <a:schemeClr val="dk1"/>
            </a:solidFill>
            <a:prstDash val="solid"/>
            <a:round/>
            <a:headEnd type="none" w="sm" len="sm"/>
            <a:tailEnd type="none" w="sm" len="sm"/>
          </a:ln>
        </p:spPr>
        <p:txBody>
          <a:bodyPr spcFirstLastPara="1" wrap="square" lIns="121900" tIns="60933" rIns="121900" bIns="60933" anchor="t" anchorCtr="0">
            <a:spAutoFit/>
          </a:bodyPr>
          <a:lstStyle/>
          <a:p>
            <a:r>
              <a:rPr lang="en-US">
                <a:solidFill>
                  <a:schemeClr val="dk1"/>
                </a:solidFill>
                <a:latin typeface="Verdana"/>
                <a:ea typeface="Verdana"/>
                <a:cs typeface="Verdana"/>
                <a:sym typeface="Verdana"/>
              </a:rPr>
              <a:t>Yes</a:t>
            </a:r>
            <a:endParaRPr>
              <a:solidFill>
                <a:schemeClr val="dk1"/>
              </a:solidFill>
              <a:latin typeface="Verdana"/>
              <a:ea typeface="Verdana"/>
              <a:cs typeface="Verdana"/>
              <a:sym typeface="Verdana"/>
            </a:endParaRPr>
          </a:p>
        </p:txBody>
      </p:sp>
      <p:pic>
        <p:nvPicPr>
          <p:cNvPr id="894" name="Google Shape;894;p15" descr="Checkmark"/>
          <p:cNvPicPr preferRelativeResize="0"/>
          <p:nvPr/>
        </p:nvPicPr>
        <p:blipFill rotWithShape="1">
          <a:blip r:embed="rId27">
            <a:alphaModFix/>
          </a:blip>
          <a:srcRect/>
          <a:stretch/>
        </p:blipFill>
        <p:spPr>
          <a:xfrm>
            <a:off x="9113945" y="5483933"/>
            <a:ext cx="400399" cy="339468"/>
          </a:xfrm>
          <a:prstGeom prst="rect">
            <a:avLst/>
          </a:prstGeom>
          <a:noFill/>
          <a:ln>
            <a:noFill/>
          </a:ln>
        </p:spPr>
      </p:pic>
      <p:sp>
        <p:nvSpPr>
          <p:cNvPr id="895" name="Google Shape;895;p15"/>
          <p:cNvSpPr txBox="1"/>
          <p:nvPr/>
        </p:nvSpPr>
        <p:spPr>
          <a:xfrm flipH="1">
            <a:off x="9950168" y="5447198"/>
            <a:ext cx="1825024" cy="400055"/>
          </a:xfrm>
          <a:prstGeom prst="rect">
            <a:avLst/>
          </a:prstGeom>
          <a:gradFill>
            <a:gsLst>
              <a:gs pos="0">
                <a:srgbClr val="EDF8FF"/>
              </a:gs>
              <a:gs pos="74000">
                <a:srgbClr val="61C3FE"/>
              </a:gs>
              <a:gs pos="83000">
                <a:srgbClr val="61C3FE"/>
              </a:gs>
              <a:gs pos="100000">
                <a:srgbClr val="95D7FF"/>
              </a:gs>
            </a:gsLst>
            <a:lin ang="5400000" scaled="0"/>
          </a:gradFill>
          <a:ln w="9525" cap="flat" cmpd="sng">
            <a:solidFill>
              <a:schemeClr val="dk1"/>
            </a:solidFill>
            <a:prstDash val="solid"/>
            <a:round/>
            <a:headEnd type="none" w="sm" len="sm"/>
            <a:tailEnd type="none" w="sm" len="sm"/>
          </a:ln>
        </p:spPr>
        <p:txBody>
          <a:bodyPr spcFirstLastPara="1" wrap="square" lIns="121900" tIns="60933" rIns="121900" bIns="60933" anchor="t" anchorCtr="0">
            <a:spAutoFit/>
          </a:bodyPr>
          <a:lstStyle/>
          <a:p>
            <a:r>
              <a:rPr lang="en-US">
                <a:solidFill>
                  <a:schemeClr val="dk1"/>
                </a:solidFill>
                <a:latin typeface="Verdana"/>
                <a:ea typeface="Verdana"/>
                <a:cs typeface="Verdana"/>
                <a:sym typeface="Verdana"/>
              </a:rPr>
              <a:t>      Need </a:t>
            </a:r>
            <a:endParaRPr>
              <a:solidFill>
                <a:schemeClr val="dk1"/>
              </a:solidFill>
              <a:latin typeface="Verdana"/>
              <a:ea typeface="Verdana"/>
              <a:cs typeface="Verdana"/>
              <a:sym typeface="Verdana"/>
            </a:endParaRPr>
          </a:p>
        </p:txBody>
      </p:sp>
      <p:pic>
        <p:nvPicPr>
          <p:cNvPr id="896" name="Google Shape;896;p15" descr="Close"/>
          <p:cNvPicPr preferRelativeResize="0"/>
          <p:nvPr/>
        </p:nvPicPr>
        <p:blipFill rotWithShape="1">
          <a:blip r:embed="rId28">
            <a:alphaModFix/>
          </a:blip>
          <a:srcRect/>
          <a:stretch/>
        </p:blipFill>
        <p:spPr>
          <a:xfrm>
            <a:off x="10106185" y="5452539"/>
            <a:ext cx="400399" cy="400399"/>
          </a:xfrm>
          <a:prstGeom prst="rect">
            <a:avLst/>
          </a:prstGeom>
          <a:noFill/>
          <a:ln>
            <a:noFill/>
          </a:ln>
        </p:spPr>
      </p:pic>
      <p:pic>
        <p:nvPicPr>
          <p:cNvPr id="897" name="Google Shape;897;p15" descr="A close up of a logo&#10;&#10;Description automatically generated"/>
          <p:cNvPicPr preferRelativeResize="0"/>
          <p:nvPr/>
        </p:nvPicPr>
        <p:blipFill rotWithShape="1">
          <a:blip r:embed="rId29">
            <a:alphaModFix/>
          </a:blip>
          <a:srcRect/>
          <a:stretch/>
        </p:blipFill>
        <p:spPr>
          <a:xfrm>
            <a:off x="11175094" y="5428867"/>
            <a:ext cx="400399" cy="400399"/>
          </a:xfrm>
          <a:prstGeom prst="rect">
            <a:avLst/>
          </a:prstGeom>
          <a:noFill/>
          <a:ln>
            <a:noFill/>
          </a:ln>
        </p:spPr>
      </p:pic>
      <p:pic>
        <p:nvPicPr>
          <p:cNvPr id="898" name="Google Shape;898;p15">
            <a:hlinkClick r:id="rId30" action="ppaction://hlinksldjump"/>
          </p:cNvPr>
          <p:cNvPicPr preferRelativeResize="0"/>
          <p:nvPr/>
        </p:nvPicPr>
        <p:blipFill rotWithShape="1">
          <a:blip r:embed="rId7">
            <a:alphaModFix/>
          </a:blip>
          <a:srcRect/>
          <a:stretch/>
        </p:blipFill>
        <p:spPr>
          <a:xfrm>
            <a:off x="4142600" y="-13545"/>
            <a:ext cx="568920" cy="568920"/>
          </a:xfrm>
          <a:prstGeom prst="rect">
            <a:avLst/>
          </a:prstGeom>
          <a:noFill/>
          <a:ln>
            <a:noFill/>
          </a:ln>
        </p:spPr>
      </p:pic>
      <p:pic>
        <p:nvPicPr>
          <p:cNvPr id="899" name="Google Shape;899;p15" descr="No sign"/>
          <p:cNvPicPr preferRelativeResize="0"/>
          <p:nvPr/>
        </p:nvPicPr>
        <p:blipFill rotWithShape="1">
          <a:blip r:embed="rId31">
            <a:alphaModFix/>
          </a:blip>
          <a:srcRect/>
          <a:stretch/>
        </p:blipFill>
        <p:spPr>
          <a:xfrm>
            <a:off x="2043313" y="5491910"/>
            <a:ext cx="578244" cy="578244"/>
          </a:xfrm>
          <a:prstGeom prst="rect">
            <a:avLst/>
          </a:prstGeom>
          <a:noFill/>
          <a:ln>
            <a:noFill/>
          </a:ln>
        </p:spPr>
      </p:pic>
      <p:sp>
        <p:nvSpPr>
          <p:cNvPr id="900" name="Google Shape;900;p15"/>
          <p:cNvSpPr/>
          <p:nvPr/>
        </p:nvSpPr>
        <p:spPr>
          <a:xfrm>
            <a:off x="80088" y="5231866"/>
            <a:ext cx="8019104" cy="1621057"/>
          </a:xfrm>
          <a:prstGeom prst="rect">
            <a:avLst/>
          </a:prstGeom>
          <a:noFill/>
          <a:ln w="25400" cap="flat" cmpd="sng">
            <a:solidFill>
              <a:schemeClr val="accent6"/>
            </a:solidFill>
            <a:prstDash val="solid"/>
            <a:round/>
            <a:headEnd type="none" w="sm" len="sm"/>
            <a:tailEnd type="none" w="sm" len="sm"/>
          </a:ln>
        </p:spPr>
        <p:txBody>
          <a:bodyPr spcFirstLastPara="1" wrap="square" lIns="121900" tIns="60933" rIns="121900" bIns="60933" anchor="ctr" anchorCtr="0">
            <a:noAutofit/>
          </a:bodyPr>
          <a:lstStyle/>
          <a:p>
            <a:pPr algn="ctr"/>
            <a:endParaRPr>
              <a:solidFill>
                <a:schemeClr val="dk1"/>
              </a:solidFill>
              <a:latin typeface="Verdana"/>
              <a:ea typeface="Verdana"/>
              <a:cs typeface="Verdana"/>
              <a:sym typeface="Verdana"/>
            </a:endParaRPr>
          </a:p>
        </p:txBody>
      </p:sp>
      <p:sp>
        <p:nvSpPr>
          <p:cNvPr id="901" name="Google Shape;901;p15"/>
          <p:cNvSpPr/>
          <p:nvPr/>
        </p:nvSpPr>
        <p:spPr>
          <a:xfrm>
            <a:off x="8126071" y="5219039"/>
            <a:ext cx="3971992" cy="1632519"/>
          </a:xfrm>
          <a:prstGeom prst="rect">
            <a:avLst/>
          </a:prstGeom>
          <a:noFill/>
          <a:ln w="25400" cap="flat" cmpd="sng">
            <a:solidFill>
              <a:schemeClr val="accent6"/>
            </a:solidFill>
            <a:prstDash val="solid"/>
            <a:round/>
            <a:headEnd type="none" w="sm" len="sm"/>
            <a:tailEnd type="none" w="sm" len="sm"/>
          </a:ln>
        </p:spPr>
        <p:txBody>
          <a:bodyPr spcFirstLastPara="1" wrap="square" lIns="121900" tIns="60933" rIns="121900" bIns="60933" anchor="ctr" anchorCtr="0">
            <a:noAutofit/>
          </a:bodyPr>
          <a:lstStyle/>
          <a:p>
            <a:pPr algn="ctr"/>
            <a:endParaRPr>
              <a:solidFill>
                <a:schemeClr val="dk1"/>
              </a:solidFill>
              <a:latin typeface="Verdana"/>
              <a:ea typeface="Verdana"/>
              <a:cs typeface="Verdana"/>
              <a:sym typeface="Verdana"/>
            </a:endParaRPr>
          </a:p>
        </p:txBody>
      </p:sp>
      <p:pic>
        <p:nvPicPr>
          <p:cNvPr id="902" name="Google Shape;902;p15"/>
          <p:cNvPicPr preferRelativeResize="0"/>
          <p:nvPr/>
        </p:nvPicPr>
        <p:blipFill rotWithShape="1">
          <a:blip r:embed="rId32">
            <a:alphaModFix/>
          </a:blip>
          <a:srcRect/>
          <a:stretch/>
        </p:blipFill>
        <p:spPr>
          <a:xfrm>
            <a:off x="6976063" y="2183801"/>
            <a:ext cx="5090143" cy="3873500"/>
          </a:xfrm>
          <a:prstGeom prst="rect">
            <a:avLst/>
          </a:prstGeom>
          <a:noFill/>
          <a:ln>
            <a:noFill/>
          </a:ln>
        </p:spPr>
      </p:pic>
      <p:pic>
        <p:nvPicPr>
          <p:cNvPr id="903" name="Google Shape;903;p15"/>
          <p:cNvPicPr preferRelativeResize="0"/>
          <p:nvPr/>
        </p:nvPicPr>
        <p:blipFill rotWithShape="1">
          <a:blip r:embed="rId25">
            <a:alphaModFix/>
          </a:blip>
          <a:srcRect/>
          <a:stretch/>
        </p:blipFill>
        <p:spPr>
          <a:xfrm>
            <a:off x="125566" y="6461572"/>
            <a:ext cx="321471" cy="363401"/>
          </a:xfrm>
          <a:prstGeom prst="rect">
            <a:avLst/>
          </a:prstGeom>
          <a:noFill/>
          <a:ln>
            <a:noFill/>
          </a:ln>
        </p:spPr>
      </p:pic>
      <p:sp>
        <p:nvSpPr>
          <p:cNvPr id="904" name="Google Shape;904;p15"/>
          <p:cNvSpPr txBox="1"/>
          <p:nvPr/>
        </p:nvSpPr>
        <p:spPr>
          <a:xfrm>
            <a:off x="346485" y="6518345"/>
            <a:ext cx="4790200" cy="328177"/>
          </a:xfrm>
          <a:prstGeom prst="rect">
            <a:avLst/>
          </a:prstGeom>
          <a:noFill/>
          <a:ln>
            <a:noFill/>
          </a:ln>
        </p:spPr>
        <p:txBody>
          <a:bodyPr spcFirstLastPara="1" wrap="square" lIns="121900" tIns="60933" rIns="121900" bIns="60933" anchor="t" anchorCtr="0">
            <a:spAutoFit/>
          </a:bodyPr>
          <a:lstStyle/>
          <a:p>
            <a:r>
              <a:rPr lang="en-US" sz="1333" i="1">
                <a:solidFill>
                  <a:srgbClr val="BFBFBF"/>
                </a:solidFill>
                <a:latin typeface="Verdana"/>
                <a:ea typeface="Verdana"/>
                <a:cs typeface="Verdana"/>
                <a:sym typeface="Verdana"/>
              </a:rPr>
              <a:t>Ashish’s  Personalized Screen while in Team Meeting</a:t>
            </a:r>
            <a:endParaRPr sz="2400"/>
          </a:p>
        </p:txBody>
      </p:sp>
    </p:spTree>
    <p:extLst>
      <p:ext uri="{BB962C8B-B14F-4D97-AF65-F5344CB8AC3E}">
        <p14:creationId xmlns:p14="http://schemas.microsoft.com/office/powerpoint/2010/main" val="24514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6"/>
                                        </p:tgtEl>
                                        <p:attrNameLst>
                                          <p:attrName>style.visibility</p:attrName>
                                        </p:attrNameLst>
                                      </p:cBhvr>
                                      <p:to>
                                        <p:strVal val="visible"/>
                                      </p:to>
                                    </p:set>
                                    <p:animEffect transition="in" filter="fade">
                                      <p:cBhvr>
                                        <p:cTn id="7" dur="500"/>
                                        <p:tgtEl>
                                          <p:spTgt spid="8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00"/>
                                        </p:tgtEl>
                                        <p:attrNameLst>
                                          <p:attrName>style.visibility</p:attrName>
                                        </p:attrNameLst>
                                      </p:cBhvr>
                                      <p:to>
                                        <p:strVal val="visible"/>
                                      </p:to>
                                    </p:set>
                                    <p:animEffect transition="in" filter="fade">
                                      <p:cBhvr>
                                        <p:cTn id="12" dur="500"/>
                                        <p:tgtEl>
                                          <p:spTgt spid="900"/>
                                        </p:tgtEl>
                                      </p:cBhvr>
                                    </p:animEffect>
                                  </p:childTnLst>
                                </p:cTn>
                              </p:par>
                              <p:par>
                                <p:cTn id="13" presetID="10" presetClass="entr" presetSubtype="0" fill="hold" nodeType="withEffect">
                                  <p:stCondLst>
                                    <p:cond delay="0"/>
                                  </p:stCondLst>
                                  <p:childTnLst>
                                    <p:set>
                                      <p:cBhvr>
                                        <p:cTn id="14" dur="1" fill="hold">
                                          <p:stCondLst>
                                            <p:cond delay="0"/>
                                          </p:stCondLst>
                                        </p:cTn>
                                        <p:tgtEl>
                                          <p:spTgt spid="901"/>
                                        </p:tgtEl>
                                        <p:attrNameLst>
                                          <p:attrName>style.visibility</p:attrName>
                                        </p:attrNameLst>
                                      </p:cBhvr>
                                      <p:to>
                                        <p:strVal val="visible"/>
                                      </p:to>
                                    </p:set>
                                    <p:animEffect transition="in" filter="fade">
                                      <p:cBhvr>
                                        <p:cTn id="15" dur="500"/>
                                        <p:tgtEl>
                                          <p:spTgt spid="90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02"/>
                                        </p:tgtEl>
                                        <p:attrNameLst>
                                          <p:attrName>style.visibility</p:attrName>
                                        </p:attrNameLst>
                                      </p:cBhvr>
                                      <p:to>
                                        <p:strVal val="visible"/>
                                      </p:to>
                                    </p:set>
                                    <p:animEffect transition="in" filter="fade">
                                      <p:cBhvr>
                                        <p:cTn id="20" dur="500"/>
                                        <p:tgtEl>
                                          <p:spTgt spid="9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pic>
        <p:nvPicPr>
          <p:cNvPr id="939" name="Google Shape;939;p18"/>
          <p:cNvPicPr preferRelativeResize="0"/>
          <p:nvPr/>
        </p:nvPicPr>
        <p:blipFill rotWithShape="1">
          <a:blip r:embed="rId3">
            <a:alphaModFix amt="30000"/>
          </a:blip>
          <a:srcRect/>
          <a:stretch/>
        </p:blipFill>
        <p:spPr>
          <a:xfrm>
            <a:off x="-1591" y="0"/>
            <a:ext cx="12192003" cy="6858000"/>
          </a:xfrm>
          <a:prstGeom prst="rect">
            <a:avLst/>
          </a:prstGeom>
          <a:noFill/>
          <a:ln>
            <a:noFill/>
          </a:ln>
        </p:spPr>
      </p:pic>
      <p:grpSp>
        <p:nvGrpSpPr>
          <p:cNvPr id="940" name="Google Shape;940;p18"/>
          <p:cNvGrpSpPr/>
          <p:nvPr/>
        </p:nvGrpSpPr>
        <p:grpSpPr>
          <a:xfrm>
            <a:off x="2" y="0"/>
            <a:ext cx="12053885" cy="6858000"/>
            <a:chOff x="-14288" y="0"/>
            <a:chExt cx="12053888" cy="6858001"/>
          </a:xfrm>
        </p:grpSpPr>
        <p:grpSp>
          <p:nvGrpSpPr>
            <p:cNvPr id="941" name="Google Shape;941;p18"/>
            <p:cNvGrpSpPr/>
            <p:nvPr/>
          </p:nvGrpSpPr>
          <p:grpSpPr>
            <a:xfrm>
              <a:off x="-14288" y="0"/>
              <a:ext cx="1220788" cy="6858001"/>
              <a:chOff x="-14288" y="0"/>
              <a:chExt cx="1220788" cy="6858001"/>
            </a:xfrm>
          </p:grpSpPr>
          <p:sp>
            <p:nvSpPr>
              <p:cNvPr id="942" name="Google Shape;942;p18"/>
              <p:cNvSpPr/>
              <p:nvPr/>
            </p:nvSpPr>
            <p:spPr>
              <a:xfrm>
                <a:off x="114300" y="4763"/>
                <a:ext cx="23813" cy="2181225"/>
              </a:xfrm>
              <a:prstGeom prst="rect">
                <a:avLst/>
              </a:prstGeom>
              <a:gradFill>
                <a:gsLst>
                  <a:gs pos="0">
                    <a:schemeClr val="dk2"/>
                  </a:gs>
                  <a:gs pos="100000">
                    <a:srgbClr val="B3FFFF"/>
                  </a:gs>
                </a:gsLst>
                <a:lin ang="5400000" scaled="0"/>
              </a:gradFill>
              <a:ln>
                <a:noFill/>
              </a:ln>
            </p:spPr>
            <p:txBody>
              <a:bodyPr spcFirstLastPara="1" wrap="square" lIns="121900" tIns="121900" rIns="121900" bIns="121900" anchor="ctr" anchorCtr="0">
                <a:noAutofit/>
              </a:bodyPr>
              <a:lstStyle/>
              <a:p>
                <a:endParaRPr sz="2400"/>
              </a:p>
            </p:txBody>
          </p:sp>
          <p:sp>
            <p:nvSpPr>
              <p:cNvPr id="943" name="Google Shape;943;p18"/>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dk2"/>
                  </a:gs>
                  <a:gs pos="100000">
                    <a:srgbClr val="B3FFFF"/>
                  </a:gs>
                </a:gsLst>
                <a:lin ang="5400000" scaled="0"/>
              </a:gradFill>
              <a:ln>
                <a:noFill/>
              </a:ln>
            </p:spPr>
            <p:txBody>
              <a:bodyPr spcFirstLastPara="1" wrap="square" lIns="121900" tIns="121900" rIns="121900" bIns="121900" anchor="ctr" anchorCtr="0">
                <a:noAutofit/>
              </a:bodyPr>
              <a:lstStyle/>
              <a:p>
                <a:endParaRPr sz="2400"/>
              </a:p>
            </p:txBody>
          </p:sp>
          <p:sp>
            <p:nvSpPr>
              <p:cNvPr id="944" name="Google Shape;944;p18"/>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00" scaled="0"/>
              </a:gradFill>
              <a:ln>
                <a:noFill/>
              </a:ln>
            </p:spPr>
            <p:txBody>
              <a:bodyPr spcFirstLastPara="1" wrap="square" lIns="121900" tIns="121900" rIns="121900" bIns="121900" anchor="ctr" anchorCtr="0">
                <a:noAutofit/>
              </a:bodyPr>
              <a:lstStyle/>
              <a:p>
                <a:endParaRPr sz="2400"/>
              </a:p>
            </p:txBody>
          </p:sp>
          <p:sp>
            <p:nvSpPr>
              <p:cNvPr id="945" name="Google Shape;945;p18"/>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gradFill>
                <a:gsLst>
                  <a:gs pos="0">
                    <a:schemeClr val="dk2"/>
                  </a:gs>
                  <a:gs pos="100000">
                    <a:srgbClr val="B3FFFF"/>
                  </a:gs>
                </a:gsLst>
                <a:lin ang="5400000" scaled="0"/>
              </a:gradFill>
              <a:ln>
                <a:noFill/>
              </a:ln>
            </p:spPr>
          </p:sp>
          <p:sp>
            <p:nvSpPr>
              <p:cNvPr id="946" name="Google Shape;946;p18"/>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dk2"/>
                  </a:gs>
                  <a:gs pos="100000">
                    <a:srgbClr val="B3FFFF"/>
                  </a:gs>
                </a:gsLst>
                <a:lin ang="5400000" scaled="0"/>
              </a:gradFill>
              <a:ln>
                <a:noFill/>
              </a:ln>
            </p:spPr>
            <p:txBody>
              <a:bodyPr spcFirstLastPara="1" wrap="square" lIns="121900" tIns="121900" rIns="121900" bIns="121900" anchor="ctr" anchorCtr="0">
                <a:noAutofit/>
              </a:bodyPr>
              <a:lstStyle/>
              <a:p>
                <a:endParaRPr sz="2400"/>
              </a:p>
            </p:txBody>
          </p:sp>
          <p:sp>
            <p:nvSpPr>
              <p:cNvPr id="947" name="Google Shape;947;p18"/>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gradFill>
                <a:gsLst>
                  <a:gs pos="0">
                    <a:schemeClr val="dk2"/>
                  </a:gs>
                  <a:gs pos="100000">
                    <a:srgbClr val="B3FFFF"/>
                  </a:gs>
                </a:gsLst>
                <a:lin ang="5400000" scaled="0"/>
              </a:gradFill>
              <a:ln>
                <a:noFill/>
              </a:ln>
            </p:spPr>
          </p:sp>
          <p:sp>
            <p:nvSpPr>
              <p:cNvPr id="948" name="Google Shape;948;p18"/>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dk2"/>
                  </a:gs>
                  <a:gs pos="100000">
                    <a:srgbClr val="B3FFFF"/>
                  </a:gs>
                </a:gsLst>
                <a:lin ang="5400000" scaled="0"/>
              </a:gradFill>
              <a:ln>
                <a:noFill/>
              </a:ln>
            </p:spPr>
          </p:sp>
          <p:sp>
            <p:nvSpPr>
              <p:cNvPr id="949" name="Google Shape;949;p18"/>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dk2"/>
                  </a:gs>
                  <a:gs pos="100000">
                    <a:srgbClr val="B3FFFF"/>
                  </a:gs>
                </a:gsLst>
                <a:lin ang="5400000" scaled="0"/>
              </a:gradFill>
              <a:ln>
                <a:noFill/>
              </a:ln>
            </p:spPr>
            <p:txBody>
              <a:bodyPr spcFirstLastPara="1" wrap="square" lIns="121900" tIns="121900" rIns="121900" bIns="121900" anchor="ctr" anchorCtr="0">
                <a:noAutofit/>
              </a:bodyPr>
              <a:lstStyle/>
              <a:p>
                <a:endParaRPr sz="2400"/>
              </a:p>
            </p:txBody>
          </p:sp>
          <p:sp>
            <p:nvSpPr>
              <p:cNvPr id="950" name="Google Shape;950;p18"/>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00" scaled="0"/>
              </a:gradFill>
              <a:ln>
                <a:noFill/>
              </a:ln>
            </p:spPr>
            <p:txBody>
              <a:bodyPr spcFirstLastPara="1" wrap="square" lIns="121900" tIns="121900" rIns="121900" bIns="121900" anchor="ctr" anchorCtr="0">
                <a:noAutofit/>
              </a:bodyPr>
              <a:lstStyle/>
              <a:p>
                <a:endParaRPr sz="2400"/>
              </a:p>
            </p:txBody>
          </p:sp>
          <p:sp>
            <p:nvSpPr>
              <p:cNvPr id="951" name="Google Shape;951;p18"/>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gradFill>
                <a:gsLst>
                  <a:gs pos="0">
                    <a:schemeClr val="dk2"/>
                  </a:gs>
                  <a:gs pos="100000">
                    <a:srgbClr val="B3FFFF"/>
                  </a:gs>
                </a:gsLst>
                <a:lin ang="5400000" scaled="0"/>
              </a:gradFill>
              <a:ln>
                <a:noFill/>
              </a:ln>
            </p:spPr>
          </p:sp>
          <p:sp>
            <p:nvSpPr>
              <p:cNvPr id="952" name="Google Shape;952;p18"/>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dk2"/>
                  </a:gs>
                  <a:gs pos="100000">
                    <a:srgbClr val="B3FFFF"/>
                  </a:gs>
                </a:gsLst>
                <a:lin ang="5400000" scaled="0"/>
              </a:gradFill>
              <a:ln>
                <a:noFill/>
              </a:ln>
            </p:spPr>
            <p:txBody>
              <a:bodyPr spcFirstLastPara="1" wrap="square" lIns="121900" tIns="121900" rIns="121900" bIns="121900" anchor="ctr" anchorCtr="0">
                <a:noAutofit/>
              </a:bodyPr>
              <a:lstStyle/>
              <a:p>
                <a:endParaRPr sz="2400"/>
              </a:p>
            </p:txBody>
          </p:sp>
          <p:cxnSp>
            <p:nvCxnSpPr>
              <p:cNvPr id="953" name="Google Shape;953;p18"/>
              <p:cNvCxnSpPr/>
              <p:nvPr/>
            </p:nvCxnSpPr>
            <p:spPr>
              <a:xfrm>
                <a:off x="-4763" y="9525"/>
                <a:ext cx="0" cy="0"/>
              </a:xfrm>
              <a:prstGeom prst="straightConnector1">
                <a:avLst/>
              </a:prstGeom>
              <a:gradFill>
                <a:gsLst>
                  <a:gs pos="0">
                    <a:schemeClr val="dk2"/>
                  </a:gs>
                  <a:gs pos="100000">
                    <a:srgbClr val="B3FFFF"/>
                  </a:gs>
                </a:gsLst>
                <a:lin ang="5400000" scaled="0"/>
              </a:gradFill>
              <a:ln w="9525" cap="flat" cmpd="sng">
                <a:solidFill>
                  <a:srgbClr val="FFFFFF"/>
                </a:solidFill>
                <a:prstDash val="solid"/>
                <a:miter lim="800000"/>
                <a:headEnd type="none" w="med" len="med"/>
                <a:tailEnd type="none" w="med" len="med"/>
              </a:ln>
            </p:spPr>
          </p:cxnSp>
          <p:sp>
            <p:nvSpPr>
              <p:cNvPr id="954" name="Google Shape;954;p18"/>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gradFill>
                <a:gsLst>
                  <a:gs pos="0">
                    <a:schemeClr val="dk2"/>
                  </a:gs>
                  <a:gs pos="100000">
                    <a:srgbClr val="B3FFFF"/>
                  </a:gs>
                </a:gsLst>
                <a:lin ang="5400000" scaled="0"/>
              </a:gradFill>
              <a:ln>
                <a:noFill/>
              </a:ln>
            </p:spPr>
          </p:sp>
          <p:sp>
            <p:nvSpPr>
              <p:cNvPr id="955" name="Google Shape;955;p18"/>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gradFill>
                <a:gsLst>
                  <a:gs pos="0">
                    <a:schemeClr val="dk2"/>
                  </a:gs>
                  <a:gs pos="100000">
                    <a:srgbClr val="B3FFFF"/>
                  </a:gs>
                </a:gsLst>
                <a:lin ang="5400000" scaled="0"/>
              </a:gradFill>
              <a:ln>
                <a:noFill/>
              </a:ln>
            </p:spPr>
          </p:sp>
          <p:sp>
            <p:nvSpPr>
              <p:cNvPr id="956" name="Google Shape;956;p18"/>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dk2"/>
                  </a:gs>
                  <a:gs pos="100000">
                    <a:srgbClr val="B3FFFF"/>
                  </a:gs>
                </a:gsLst>
                <a:lin ang="5400000" scaled="0"/>
              </a:gradFill>
              <a:ln>
                <a:noFill/>
              </a:ln>
            </p:spPr>
          </p:sp>
          <p:sp>
            <p:nvSpPr>
              <p:cNvPr id="957" name="Google Shape;957;p18"/>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dk2"/>
                  </a:gs>
                  <a:gs pos="100000">
                    <a:srgbClr val="B3FFFF"/>
                  </a:gs>
                </a:gsLst>
                <a:lin ang="5400000" scaled="0"/>
              </a:gradFill>
              <a:ln>
                <a:noFill/>
              </a:ln>
            </p:spPr>
            <p:txBody>
              <a:bodyPr spcFirstLastPara="1" wrap="square" lIns="121900" tIns="121900" rIns="121900" bIns="121900" anchor="ctr" anchorCtr="0">
                <a:noAutofit/>
              </a:bodyPr>
              <a:lstStyle/>
              <a:p>
                <a:endParaRPr sz="2400"/>
              </a:p>
            </p:txBody>
          </p:sp>
          <p:sp>
            <p:nvSpPr>
              <p:cNvPr id="958" name="Google Shape;958;p18"/>
              <p:cNvSpPr/>
              <p:nvPr/>
            </p:nvSpPr>
            <p:spPr>
              <a:xfrm>
                <a:off x="133350" y="4662488"/>
                <a:ext cx="23813" cy="2181225"/>
              </a:xfrm>
              <a:prstGeom prst="rect">
                <a:avLst/>
              </a:prstGeom>
              <a:gradFill>
                <a:gsLst>
                  <a:gs pos="0">
                    <a:schemeClr val="dk2"/>
                  </a:gs>
                  <a:gs pos="100000">
                    <a:srgbClr val="B3FFFF"/>
                  </a:gs>
                </a:gsLst>
                <a:lin ang="5400000" scaled="0"/>
              </a:gradFill>
              <a:ln>
                <a:noFill/>
              </a:ln>
            </p:spPr>
            <p:txBody>
              <a:bodyPr spcFirstLastPara="1" wrap="square" lIns="121900" tIns="121900" rIns="121900" bIns="121900" anchor="ctr" anchorCtr="0">
                <a:noAutofit/>
              </a:bodyPr>
              <a:lstStyle/>
              <a:p>
                <a:endParaRPr sz="2400"/>
              </a:p>
            </p:txBody>
          </p:sp>
          <p:sp>
            <p:nvSpPr>
              <p:cNvPr id="959" name="Google Shape;959;p18"/>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gradFill>
                <a:gsLst>
                  <a:gs pos="0">
                    <a:schemeClr val="dk2"/>
                  </a:gs>
                  <a:gs pos="100000">
                    <a:srgbClr val="B3FFFF"/>
                  </a:gs>
                </a:gsLst>
                <a:lin ang="5400000" scaled="0"/>
              </a:gradFill>
              <a:ln>
                <a:noFill/>
              </a:ln>
            </p:spPr>
          </p:sp>
          <p:sp>
            <p:nvSpPr>
              <p:cNvPr id="960" name="Google Shape;960;p18"/>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dk2"/>
                  </a:gs>
                  <a:gs pos="100000">
                    <a:srgbClr val="B3FFFF"/>
                  </a:gs>
                </a:gsLst>
                <a:lin ang="5400000" scaled="0"/>
              </a:gradFill>
              <a:ln>
                <a:noFill/>
              </a:ln>
            </p:spPr>
            <p:txBody>
              <a:bodyPr spcFirstLastPara="1" wrap="square" lIns="121900" tIns="121900" rIns="121900" bIns="121900" anchor="ctr" anchorCtr="0">
                <a:noAutofit/>
              </a:bodyPr>
              <a:lstStyle/>
              <a:p>
                <a:endParaRPr sz="2400"/>
              </a:p>
            </p:txBody>
          </p:sp>
          <p:sp>
            <p:nvSpPr>
              <p:cNvPr id="961" name="Google Shape;961;p18"/>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gradFill>
                <a:gsLst>
                  <a:gs pos="0">
                    <a:schemeClr val="dk2"/>
                  </a:gs>
                  <a:gs pos="100000">
                    <a:srgbClr val="B3FFFF"/>
                  </a:gs>
                </a:gsLst>
                <a:lin ang="5400000" scaled="0"/>
              </a:gradFill>
              <a:ln>
                <a:noFill/>
              </a:ln>
            </p:spPr>
          </p:sp>
          <p:sp>
            <p:nvSpPr>
              <p:cNvPr id="962" name="Google Shape;962;p18"/>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00" scaled="0"/>
              </a:gradFill>
              <a:ln>
                <a:noFill/>
              </a:ln>
            </p:spPr>
            <p:txBody>
              <a:bodyPr spcFirstLastPara="1" wrap="square" lIns="121900" tIns="121900" rIns="121900" bIns="121900" anchor="ctr" anchorCtr="0">
                <a:noAutofit/>
              </a:bodyPr>
              <a:lstStyle/>
              <a:p>
                <a:endParaRPr sz="2400"/>
              </a:p>
            </p:txBody>
          </p:sp>
          <p:sp>
            <p:nvSpPr>
              <p:cNvPr id="963" name="Google Shape;963;p18"/>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gradFill>
                <a:gsLst>
                  <a:gs pos="0">
                    <a:schemeClr val="dk2"/>
                  </a:gs>
                  <a:gs pos="100000">
                    <a:srgbClr val="B3FFFF"/>
                  </a:gs>
                </a:gsLst>
                <a:lin ang="5400000" scaled="0"/>
              </a:gradFill>
              <a:ln>
                <a:noFill/>
              </a:ln>
            </p:spPr>
          </p:sp>
          <p:sp>
            <p:nvSpPr>
              <p:cNvPr id="964" name="Google Shape;964;p18"/>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dk2"/>
                  </a:gs>
                  <a:gs pos="100000">
                    <a:srgbClr val="B3FFFF"/>
                  </a:gs>
                </a:gsLst>
                <a:lin ang="5400000" scaled="0"/>
              </a:gradFill>
              <a:ln>
                <a:noFill/>
              </a:ln>
            </p:spPr>
          </p:sp>
          <p:sp>
            <p:nvSpPr>
              <p:cNvPr id="965" name="Google Shape;965;p18"/>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00" scaled="0"/>
              </a:gradFill>
              <a:ln>
                <a:noFill/>
              </a:ln>
            </p:spPr>
            <p:txBody>
              <a:bodyPr spcFirstLastPara="1" wrap="square" lIns="121900" tIns="121900" rIns="121900" bIns="121900" anchor="ctr" anchorCtr="0">
                <a:noAutofit/>
              </a:bodyPr>
              <a:lstStyle/>
              <a:p>
                <a:endParaRPr sz="2400"/>
              </a:p>
            </p:txBody>
          </p:sp>
          <p:sp>
            <p:nvSpPr>
              <p:cNvPr id="966" name="Google Shape;966;p18"/>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00" scaled="0"/>
              </a:gradFill>
              <a:ln>
                <a:noFill/>
              </a:ln>
            </p:spPr>
            <p:txBody>
              <a:bodyPr spcFirstLastPara="1" wrap="square" lIns="121900" tIns="121900" rIns="121900" bIns="121900" anchor="ctr" anchorCtr="0">
                <a:noAutofit/>
              </a:bodyPr>
              <a:lstStyle/>
              <a:p>
                <a:endParaRPr sz="2400"/>
              </a:p>
            </p:txBody>
          </p:sp>
          <p:sp>
            <p:nvSpPr>
              <p:cNvPr id="967" name="Google Shape;967;p18"/>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gradFill>
                <a:gsLst>
                  <a:gs pos="0">
                    <a:schemeClr val="dk2"/>
                  </a:gs>
                  <a:gs pos="100000">
                    <a:srgbClr val="B3FFFF"/>
                  </a:gs>
                </a:gsLst>
                <a:lin ang="5400000" scaled="0"/>
              </a:gradFill>
              <a:ln>
                <a:noFill/>
              </a:ln>
            </p:spPr>
          </p:sp>
          <p:sp>
            <p:nvSpPr>
              <p:cNvPr id="968" name="Google Shape;968;p18"/>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dk2"/>
                  </a:gs>
                  <a:gs pos="100000">
                    <a:srgbClr val="B3FFFF"/>
                  </a:gs>
                </a:gsLst>
                <a:lin ang="5400000" scaled="0"/>
              </a:gradFill>
              <a:ln>
                <a:noFill/>
              </a:ln>
            </p:spPr>
            <p:txBody>
              <a:bodyPr spcFirstLastPara="1" wrap="square" lIns="121900" tIns="121900" rIns="121900" bIns="121900" anchor="ctr" anchorCtr="0">
                <a:noAutofit/>
              </a:bodyPr>
              <a:lstStyle/>
              <a:p>
                <a:endParaRPr sz="2400"/>
              </a:p>
            </p:txBody>
          </p:sp>
        </p:grpSp>
        <p:grpSp>
          <p:nvGrpSpPr>
            <p:cNvPr id="969" name="Google Shape;969;p18"/>
            <p:cNvGrpSpPr/>
            <p:nvPr/>
          </p:nvGrpSpPr>
          <p:grpSpPr>
            <a:xfrm>
              <a:off x="11364912" y="0"/>
              <a:ext cx="674688" cy="6848476"/>
              <a:chOff x="11364912" y="0"/>
              <a:chExt cx="674688" cy="6848476"/>
            </a:xfrm>
          </p:grpSpPr>
          <p:sp>
            <p:nvSpPr>
              <p:cNvPr id="970" name="Google Shape;970;p18"/>
              <p:cNvSpPr/>
              <p:nvPr/>
            </p:nvSpPr>
            <p:spPr>
              <a:xfrm>
                <a:off x="11483975" y="0"/>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gradFill>
                <a:gsLst>
                  <a:gs pos="0">
                    <a:srgbClr val="134770">
                      <a:alpha val="80000"/>
                    </a:srgbClr>
                  </a:gs>
                  <a:gs pos="100000">
                    <a:srgbClr val="B3FFFF">
                      <a:alpha val="60000"/>
                    </a:srgbClr>
                  </a:gs>
                </a:gsLst>
                <a:lin ang="5400000" scaled="0"/>
              </a:gradFill>
              <a:ln>
                <a:noFill/>
              </a:ln>
            </p:spPr>
          </p:sp>
          <p:sp>
            <p:nvSpPr>
              <p:cNvPr id="971" name="Google Shape;971;p18"/>
              <p:cNvSpPr/>
              <p:nvPr/>
            </p:nvSpPr>
            <p:spPr>
              <a:xfrm>
                <a:off x="11364912" y="474663"/>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134770">
                      <a:alpha val="80000"/>
                    </a:srgbClr>
                  </a:gs>
                  <a:gs pos="100000">
                    <a:srgbClr val="B3FFFF">
                      <a:alpha val="60000"/>
                    </a:srgbClr>
                  </a:gs>
                </a:gsLst>
                <a:lin ang="5400000" scaled="0"/>
              </a:gradFill>
              <a:ln>
                <a:noFill/>
              </a:ln>
            </p:spPr>
            <p:txBody>
              <a:bodyPr spcFirstLastPara="1" wrap="square" lIns="121900" tIns="121900" rIns="121900" bIns="121900" anchor="ctr" anchorCtr="0">
                <a:noAutofit/>
              </a:bodyPr>
              <a:lstStyle/>
              <a:p>
                <a:endParaRPr sz="2400"/>
              </a:p>
            </p:txBody>
          </p:sp>
          <p:sp>
            <p:nvSpPr>
              <p:cNvPr id="972" name="Google Shape;972;p18"/>
              <p:cNvSpPr/>
              <p:nvPr/>
            </p:nvSpPr>
            <p:spPr>
              <a:xfrm>
                <a:off x="11631612" y="1539875"/>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134770">
                      <a:alpha val="80000"/>
                    </a:srgbClr>
                  </a:gs>
                  <a:gs pos="100000">
                    <a:srgbClr val="B3FFFF">
                      <a:alpha val="60000"/>
                    </a:srgbClr>
                  </a:gs>
                </a:gsLst>
                <a:lin ang="5400000" scaled="0"/>
              </a:gradFill>
              <a:ln>
                <a:noFill/>
              </a:ln>
            </p:spPr>
            <p:txBody>
              <a:bodyPr spcFirstLastPara="1" wrap="square" lIns="121900" tIns="121900" rIns="121900" bIns="121900" anchor="ctr" anchorCtr="0">
                <a:noAutofit/>
              </a:bodyPr>
              <a:lstStyle/>
              <a:p>
                <a:endParaRPr sz="2400"/>
              </a:p>
            </p:txBody>
          </p:sp>
          <p:sp>
            <p:nvSpPr>
              <p:cNvPr id="973" name="Google Shape;973;p18"/>
              <p:cNvSpPr/>
              <p:nvPr/>
            </p:nvSpPr>
            <p:spPr>
              <a:xfrm>
                <a:off x="11531600" y="569436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gradFill>
                <a:gsLst>
                  <a:gs pos="0">
                    <a:srgbClr val="134770">
                      <a:alpha val="80000"/>
                    </a:srgbClr>
                  </a:gs>
                  <a:gs pos="100000">
                    <a:srgbClr val="B3FFFF">
                      <a:alpha val="60000"/>
                    </a:srgbClr>
                  </a:gs>
                </a:gsLst>
                <a:lin ang="5400000" scaled="0"/>
              </a:gradFill>
              <a:ln>
                <a:noFill/>
              </a:ln>
            </p:spPr>
          </p:sp>
          <p:sp>
            <p:nvSpPr>
              <p:cNvPr id="974" name="Google Shape;974;p18"/>
              <p:cNvSpPr/>
              <p:nvPr/>
            </p:nvSpPr>
            <p:spPr>
              <a:xfrm>
                <a:off x="11772900" y="5551488"/>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134770">
                      <a:alpha val="80000"/>
                    </a:srgbClr>
                  </a:gs>
                  <a:gs pos="100000">
                    <a:srgbClr val="B3FFFF">
                      <a:alpha val="60000"/>
                    </a:srgbClr>
                  </a:gs>
                </a:gsLst>
                <a:lin ang="5400000" scaled="0"/>
              </a:gradFill>
              <a:ln>
                <a:noFill/>
              </a:ln>
            </p:spPr>
            <p:txBody>
              <a:bodyPr spcFirstLastPara="1" wrap="square" lIns="121900" tIns="121900" rIns="121900" bIns="121900" anchor="ctr" anchorCtr="0">
                <a:noAutofit/>
              </a:bodyPr>
              <a:lstStyle/>
              <a:p>
                <a:endParaRPr sz="2400"/>
              </a:p>
            </p:txBody>
          </p:sp>
          <p:sp>
            <p:nvSpPr>
              <p:cNvPr id="975" name="Google Shape;975;p18"/>
              <p:cNvSpPr/>
              <p:nvPr/>
            </p:nvSpPr>
            <p:spPr>
              <a:xfrm>
                <a:off x="11710987" y="4763"/>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134770">
                      <a:alpha val="80000"/>
                    </a:srgbClr>
                  </a:gs>
                  <a:gs pos="100000">
                    <a:srgbClr val="B3FFFF">
                      <a:alpha val="60000"/>
                    </a:srgbClr>
                  </a:gs>
                </a:gsLst>
                <a:lin ang="5400000" scaled="0"/>
              </a:gradFill>
              <a:ln>
                <a:noFill/>
              </a:ln>
            </p:spPr>
          </p:sp>
          <p:sp>
            <p:nvSpPr>
              <p:cNvPr id="976" name="Google Shape;976;p18"/>
              <p:cNvSpPr/>
              <p:nvPr/>
            </p:nvSpPr>
            <p:spPr>
              <a:xfrm>
                <a:off x="11636375" y="4867275"/>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134770">
                      <a:alpha val="80000"/>
                    </a:srgbClr>
                  </a:gs>
                  <a:gs pos="100000">
                    <a:srgbClr val="B3FFFF">
                      <a:alpha val="60000"/>
                    </a:srgbClr>
                  </a:gs>
                </a:gsLst>
                <a:lin ang="5400000" scaled="0"/>
              </a:gradFill>
              <a:ln>
                <a:noFill/>
              </a:ln>
            </p:spPr>
            <p:txBody>
              <a:bodyPr spcFirstLastPara="1" wrap="square" lIns="121900" tIns="121900" rIns="121900" bIns="121900" anchor="ctr" anchorCtr="0">
                <a:noAutofit/>
              </a:bodyPr>
              <a:lstStyle/>
              <a:p>
                <a:endParaRPr sz="2400"/>
              </a:p>
            </p:txBody>
          </p:sp>
          <p:sp>
            <p:nvSpPr>
              <p:cNvPr id="977" name="Google Shape;977;p18"/>
              <p:cNvSpPr/>
              <p:nvPr/>
            </p:nvSpPr>
            <p:spPr>
              <a:xfrm>
                <a:off x="11441112" y="5046663"/>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134770">
                      <a:alpha val="80000"/>
                    </a:srgbClr>
                  </a:gs>
                  <a:gs pos="100000">
                    <a:srgbClr val="B3FFFF">
                      <a:alpha val="60000"/>
                    </a:srgbClr>
                  </a:gs>
                </a:gsLst>
                <a:lin ang="5400000" scaled="0"/>
              </a:gradFill>
              <a:ln>
                <a:noFill/>
              </a:ln>
            </p:spPr>
          </p:sp>
          <p:sp>
            <p:nvSpPr>
              <p:cNvPr id="978" name="Google Shape;978;p18"/>
              <p:cNvSpPr/>
              <p:nvPr/>
            </p:nvSpPr>
            <p:spPr>
              <a:xfrm>
                <a:off x="11849100" y="64166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134770">
                      <a:alpha val="80000"/>
                    </a:srgbClr>
                  </a:gs>
                  <a:gs pos="100000">
                    <a:srgbClr val="B3FFFF">
                      <a:alpha val="60000"/>
                    </a:srgbClr>
                  </a:gs>
                </a:gsLst>
                <a:lin ang="5400000" scaled="0"/>
              </a:gradFill>
              <a:ln>
                <a:noFill/>
              </a:ln>
            </p:spPr>
            <p:txBody>
              <a:bodyPr spcFirstLastPara="1" wrap="square" lIns="121900" tIns="121900" rIns="121900" bIns="121900" anchor="ctr" anchorCtr="0">
                <a:noAutofit/>
              </a:bodyPr>
              <a:lstStyle/>
              <a:p>
                <a:endParaRPr sz="2400"/>
              </a:p>
            </p:txBody>
          </p:sp>
          <p:sp>
            <p:nvSpPr>
              <p:cNvPr id="979" name="Google Shape;979;p18"/>
              <p:cNvSpPr/>
              <p:nvPr/>
            </p:nvSpPr>
            <p:spPr>
              <a:xfrm>
                <a:off x="11939587" y="6596063"/>
                <a:ext cx="23813" cy="252413"/>
              </a:xfrm>
              <a:prstGeom prst="rect">
                <a:avLst/>
              </a:prstGeom>
              <a:gradFill>
                <a:gsLst>
                  <a:gs pos="0">
                    <a:srgbClr val="134770">
                      <a:alpha val="80000"/>
                    </a:srgbClr>
                  </a:gs>
                  <a:gs pos="100000">
                    <a:srgbClr val="B3FFFF">
                      <a:alpha val="60000"/>
                    </a:srgbClr>
                  </a:gs>
                </a:gsLst>
                <a:lin ang="5400000" scaled="0"/>
              </a:gradFill>
              <a:ln>
                <a:noFill/>
              </a:ln>
            </p:spPr>
            <p:txBody>
              <a:bodyPr spcFirstLastPara="1" wrap="square" lIns="121900" tIns="121900" rIns="121900" bIns="121900" anchor="ctr" anchorCtr="0">
                <a:noAutofit/>
              </a:bodyPr>
              <a:lstStyle/>
              <a:p>
                <a:endParaRPr sz="2400"/>
              </a:p>
            </p:txBody>
          </p:sp>
        </p:grpSp>
      </p:grpSp>
      <p:sp>
        <p:nvSpPr>
          <p:cNvPr id="980" name="Google Shape;980;p18"/>
          <p:cNvSpPr/>
          <p:nvPr/>
        </p:nvSpPr>
        <p:spPr>
          <a:xfrm>
            <a:off x="0" y="1"/>
            <a:ext cx="12192000" cy="6857999"/>
          </a:xfrm>
          <a:prstGeom prst="rect">
            <a:avLst/>
          </a:prstGeom>
          <a:solidFill>
            <a:schemeClr val="lt1"/>
          </a:solidFill>
          <a:ln>
            <a:noFill/>
          </a:ln>
        </p:spPr>
        <p:txBody>
          <a:bodyPr spcFirstLastPara="1" wrap="square" lIns="121900" tIns="60933" rIns="121900" bIns="60933" anchor="ctr" anchorCtr="0">
            <a:noAutofit/>
          </a:bodyPr>
          <a:lstStyle/>
          <a:p>
            <a:pPr algn="ctr"/>
            <a:endParaRPr sz="2400">
              <a:solidFill>
                <a:schemeClr val="lt1"/>
              </a:solidFill>
              <a:latin typeface="Twentieth Century"/>
              <a:ea typeface="Twentieth Century"/>
              <a:cs typeface="Twentieth Century"/>
              <a:sym typeface="Twentieth Century"/>
            </a:endParaRPr>
          </a:p>
        </p:txBody>
      </p:sp>
      <p:grpSp>
        <p:nvGrpSpPr>
          <p:cNvPr id="981" name="Google Shape;981;p18"/>
          <p:cNvGrpSpPr/>
          <p:nvPr/>
        </p:nvGrpSpPr>
        <p:grpSpPr>
          <a:xfrm>
            <a:off x="-6100" y="-11384"/>
            <a:ext cx="1220805" cy="6857999"/>
            <a:chOff x="-14288" y="0"/>
            <a:chExt cx="1220788" cy="6858001"/>
          </a:xfrm>
        </p:grpSpPr>
        <p:sp>
          <p:nvSpPr>
            <p:cNvPr id="982" name="Google Shape;982;p18"/>
            <p:cNvSpPr/>
            <p:nvPr/>
          </p:nvSpPr>
          <p:spPr>
            <a:xfrm>
              <a:off x="114300" y="4763"/>
              <a:ext cx="23813" cy="2181225"/>
            </a:xfrm>
            <a:prstGeom prst="rect">
              <a:avLst/>
            </a:prstGeom>
            <a:gradFill>
              <a:gsLst>
                <a:gs pos="0">
                  <a:schemeClr val="dk2"/>
                </a:gs>
                <a:gs pos="100000">
                  <a:srgbClr val="B3FFFF"/>
                </a:gs>
              </a:gsLst>
              <a:lin ang="5400000" scaled="0"/>
            </a:gradFill>
            <a:ln>
              <a:noFill/>
            </a:ln>
          </p:spPr>
          <p:txBody>
            <a:bodyPr spcFirstLastPara="1" wrap="square" lIns="121900" tIns="121900" rIns="121900" bIns="121900" anchor="ctr" anchorCtr="0">
              <a:noAutofit/>
            </a:bodyPr>
            <a:lstStyle/>
            <a:p>
              <a:endParaRPr sz="2400"/>
            </a:p>
          </p:txBody>
        </p:sp>
        <p:sp>
          <p:nvSpPr>
            <p:cNvPr id="983" name="Google Shape;983;p18"/>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dk2"/>
                </a:gs>
                <a:gs pos="100000">
                  <a:srgbClr val="B3FFFF"/>
                </a:gs>
              </a:gsLst>
              <a:lin ang="5400000" scaled="0"/>
            </a:gradFill>
            <a:ln>
              <a:noFill/>
            </a:ln>
          </p:spPr>
          <p:txBody>
            <a:bodyPr spcFirstLastPara="1" wrap="square" lIns="121900" tIns="121900" rIns="121900" bIns="121900" anchor="ctr" anchorCtr="0">
              <a:noAutofit/>
            </a:bodyPr>
            <a:lstStyle/>
            <a:p>
              <a:endParaRPr sz="2400"/>
            </a:p>
          </p:txBody>
        </p:sp>
        <p:sp>
          <p:nvSpPr>
            <p:cNvPr id="984" name="Google Shape;984;p18"/>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00" scaled="0"/>
            </a:gradFill>
            <a:ln>
              <a:noFill/>
            </a:ln>
          </p:spPr>
          <p:txBody>
            <a:bodyPr spcFirstLastPara="1" wrap="square" lIns="121900" tIns="121900" rIns="121900" bIns="121900" anchor="ctr" anchorCtr="0">
              <a:noAutofit/>
            </a:bodyPr>
            <a:lstStyle/>
            <a:p>
              <a:endParaRPr sz="2400"/>
            </a:p>
          </p:txBody>
        </p:sp>
        <p:sp>
          <p:nvSpPr>
            <p:cNvPr id="985" name="Google Shape;985;p18"/>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gradFill>
              <a:gsLst>
                <a:gs pos="0">
                  <a:schemeClr val="dk2"/>
                </a:gs>
                <a:gs pos="100000">
                  <a:srgbClr val="B3FFFF"/>
                </a:gs>
              </a:gsLst>
              <a:lin ang="5400000" scaled="0"/>
            </a:gradFill>
            <a:ln>
              <a:noFill/>
            </a:ln>
          </p:spPr>
        </p:sp>
        <p:sp>
          <p:nvSpPr>
            <p:cNvPr id="986" name="Google Shape;986;p18"/>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dk2"/>
                </a:gs>
                <a:gs pos="100000">
                  <a:srgbClr val="B3FFFF"/>
                </a:gs>
              </a:gsLst>
              <a:lin ang="5400000" scaled="0"/>
            </a:gradFill>
            <a:ln>
              <a:noFill/>
            </a:ln>
          </p:spPr>
          <p:txBody>
            <a:bodyPr spcFirstLastPara="1" wrap="square" lIns="121900" tIns="121900" rIns="121900" bIns="121900" anchor="ctr" anchorCtr="0">
              <a:noAutofit/>
            </a:bodyPr>
            <a:lstStyle/>
            <a:p>
              <a:endParaRPr sz="2400"/>
            </a:p>
          </p:txBody>
        </p:sp>
        <p:sp>
          <p:nvSpPr>
            <p:cNvPr id="987" name="Google Shape;987;p18"/>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gradFill>
              <a:gsLst>
                <a:gs pos="0">
                  <a:schemeClr val="dk2"/>
                </a:gs>
                <a:gs pos="100000">
                  <a:srgbClr val="B3FFFF"/>
                </a:gs>
              </a:gsLst>
              <a:lin ang="5400000" scaled="0"/>
            </a:gradFill>
            <a:ln>
              <a:noFill/>
            </a:ln>
          </p:spPr>
        </p:sp>
        <p:sp>
          <p:nvSpPr>
            <p:cNvPr id="988" name="Google Shape;988;p18"/>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dk2"/>
                </a:gs>
                <a:gs pos="100000">
                  <a:srgbClr val="B3FFFF"/>
                </a:gs>
              </a:gsLst>
              <a:lin ang="5400000" scaled="0"/>
            </a:gradFill>
            <a:ln>
              <a:noFill/>
            </a:ln>
          </p:spPr>
        </p:sp>
        <p:sp>
          <p:nvSpPr>
            <p:cNvPr id="989" name="Google Shape;989;p18"/>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dk2"/>
                </a:gs>
                <a:gs pos="100000">
                  <a:srgbClr val="B3FFFF"/>
                </a:gs>
              </a:gsLst>
              <a:lin ang="5400000" scaled="0"/>
            </a:gradFill>
            <a:ln>
              <a:noFill/>
            </a:ln>
          </p:spPr>
          <p:txBody>
            <a:bodyPr spcFirstLastPara="1" wrap="square" lIns="121900" tIns="121900" rIns="121900" bIns="121900" anchor="ctr" anchorCtr="0">
              <a:noAutofit/>
            </a:bodyPr>
            <a:lstStyle/>
            <a:p>
              <a:endParaRPr sz="2400"/>
            </a:p>
          </p:txBody>
        </p:sp>
        <p:sp>
          <p:nvSpPr>
            <p:cNvPr id="990" name="Google Shape;990;p18"/>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00" scaled="0"/>
            </a:gradFill>
            <a:ln>
              <a:noFill/>
            </a:ln>
          </p:spPr>
          <p:txBody>
            <a:bodyPr spcFirstLastPara="1" wrap="square" lIns="121900" tIns="121900" rIns="121900" bIns="121900" anchor="ctr" anchorCtr="0">
              <a:noAutofit/>
            </a:bodyPr>
            <a:lstStyle/>
            <a:p>
              <a:endParaRPr sz="2400"/>
            </a:p>
          </p:txBody>
        </p:sp>
        <p:sp>
          <p:nvSpPr>
            <p:cNvPr id="991" name="Google Shape;991;p18"/>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gradFill>
              <a:gsLst>
                <a:gs pos="0">
                  <a:schemeClr val="dk2"/>
                </a:gs>
                <a:gs pos="100000">
                  <a:srgbClr val="B3FFFF"/>
                </a:gs>
              </a:gsLst>
              <a:lin ang="5400000" scaled="0"/>
            </a:gradFill>
            <a:ln>
              <a:noFill/>
            </a:ln>
          </p:spPr>
        </p:sp>
        <p:sp>
          <p:nvSpPr>
            <p:cNvPr id="992" name="Google Shape;992;p18"/>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dk2"/>
                </a:gs>
                <a:gs pos="100000">
                  <a:srgbClr val="B3FFFF"/>
                </a:gs>
              </a:gsLst>
              <a:lin ang="5400000" scaled="0"/>
            </a:gradFill>
            <a:ln>
              <a:noFill/>
            </a:ln>
          </p:spPr>
          <p:txBody>
            <a:bodyPr spcFirstLastPara="1" wrap="square" lIns="121900" tIns="121900" rIns="121900" bIns="121900" anchor="ctr" anchorCtr="0">
              <a:noAutofit/>
            </a:bodyPr>
            <a:lstStyle/>
            <a:p>
              <a:endParaRPr sz="2400"/>
            </a:p>
          </p:txBody>
        </p:sp>
        <p:cxnSp>
          <p:nvCxnSpPr>
            <p:cNvPr id="993" name="Google Shape;993;p18"/>
            <p:cNvCxnSpPr/>
            <p:nvPr/>
          </p:nvCxnSpPr>
          <p:spPr>
            <a:xfrm>
              <a:off x="-4763" y="9525"/>
              <a:ext cx="0" cy="0"/>
            </a:xfrm>
            <a:prstGeom prst="straightConnector1">
              <a:avLst/>
            </a:prstGeom>
            <a:gradFill>
              <a:gsLst>
                <a:gs pos="0">
                  <a:schemeClr val="dk2"/>
                </a:gs>
                <a:gs pos="100000">
                  <a:srgbClr val="B3FFFF"/>
                </a:gs>
              </a:gsLst>
              <a:lin ang="5400000" scaled="0"/>
            </a:gradFill>
            <a:ln w="9525" cap="flat" cmpd="sng">
              <a:solidFill>
                <a:srgbClr val="FFFFFF"/>
              </a:solidFill>
              <a:prstDash val="solid"/>
              <a:miter lim="800000"/>
              <a:headEnd type="none" w="med" len="med"/>
              <a:tailEnd type="none" w="med" len="med"/>
            </a:ln>
          </p:spPr>
        </p:cxnSp>
        <p:sp>
          <p:nvSpPr>
            <p:cNvPr id="994" name="Google Shape;994;p18"/>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gradFill>
              <a:gsLst>
                <a:gs pos="0">
                  <a:schemeClr val="dk2"/>
                </a:gs>
                <a:gs pos="100000">
                  <a:srgbClr val="B3FFFF"/>
                </a:gs>
              </a:gsLst>
              <a:lin ang="5400000" scaled="0"/>
            </a:gradFill>
            <a:ln>
              <a:noFill/>
            </a:ln>
          </p:spPr>
        </p:sp>
        <p:sp>
          <p:nvSpPr>
            <p:cNvPr id="995" name="Google Shape;995;p18"/>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gradFill>
              <a:gsLst>
                <a:gs pos="0">
                  <a:schemeClr val="dk2"/>
                </a:gs>
                <a:gs pos="100000">
                  <a:srgbClr val="B3FFFF"/>
                </a:gs>
              </a:gsLst>
              <a:lin ang="5400000" scaled="0"/>
            </a:gradFill>
            <a:ln>
              <a:noFill/>
            </a:ln>
          </p:spPr>
        </p:sp>
        <p:sp>
          <p:nvSpPr>
            <p:cNvPr id="996" name="Google Shape;996;p18"/>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dk2"/>
                </a:gs>
                <a:gs pos="100000">
                  <a:srgbClr val="B3FFFF"/>
                </a:gs>
              </a:gsLst>
              <a:lin ang="5400000" scaled="0"/>
            </a:gradFill>
            <a:ln>
              <a:noFill/>
            </a:ln>
          </p:spPr>
        </p:sp>
        <p:sp>
          <p:nvSpPr>
            <p:cNvPr id="997" name="Google Shape;997;p18"/>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dk2"/>
                </a:gs>
                <a:gs pos="100000">
                  <a:srgbClr val="B3FFFF"/>
                </a:gs>
              </a:gsLst>
              <a:lin ang="5400000" scaled="0"/>
            </a:gradFill>
            <a:ln>
              <a:noFill/>
            </a:ln>
          </p:spPr>
          <p:txBody>
            <a:bodyPr spcFirstLastPara="1" wrap="square" lIns="121900" tIns="121900" rIns="121900" bIns="121900" anchor="ctr" anchorCtr="0">
              <a:noAutofit/>
            </a:bodyPr>
            <a:lstStyle/>
            <a:p>
              <a:endParaRPr sz="2400"/>
            </a:p>
          </p:txBody>
        </p:sp>
        <p:sp>
          <p:nvSpPr>
            <p:cNvPr id="998" name="Google Shape;998;p18"/>
            <p:cNvSpPr/>
            <p:nvPr/>
          </p:nvSpPr>
          <p:spPr>
            <a:xfrm>
              <a:off x="133350" y="4662488"/>
              <a:ext cx="23813" cy="2181225"/>
            </a:xfrm>
            <a:prstGeom prst="rect">
              <a:avLst/>
            </a:prstGeom>
            <a:gradFill>
              <a:gsLst>
                <a:gs pos="0">
                  <a:schemeClr val="dk2"/>
                </a:gs>
                <a:gs pos="100000">
                  <a:srgbClr val="B3FFFF"/>
                </a:gs>
              </a:gsLst>
              <a:lin ang="5400000" scaled="0"/>
            </a:gradFill>
            <a:ln>
              <a:noFill/>
            </a:ln>
          </p:spPr>
          <p:txBody>
            <a:bodyPr spcFirstLastPara="1" wrap="square" lIns="121900" tIns="121900" rIns="121900" bIns="121900" anchor="ctr" anchorCtr="0">
              <a:noAutofit/>
            </a:bodyPr>
            <a:lstStyle/>
            <a:p>
              <a:endParaRPr sz="2400"/>
            </a:p>
          </p:txBody>
        </p:sp>
        <p:sp>
          <p:nvSpPr>
            <p:cNvPr id="999" name="Google Shape;999;p18"/>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gradFill>
              <a:gsLst>
                <a:gs pos="0">
                  <a:schemeClr val="dk2"/>
                </a:gs>
                <a:gs pos="100000">
                  <a:srgbClr val="B3FFFF"/>
                </a:gs>
              </a:gsLst>
              <a:lin ang="5400000" scaled="0"/>
            </a:gradFill>
            <a:ln>
              <a:noFill/>
            </a:ln>
          </p:spPr>
        </p:sp>
        <p:sp>
          <p:nvSpPr>
            <p:cNvPr id="1000" name="Google Shape;1000;p18"/>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dk2"/>
                </a:gs>
                <a:gs pos="100000">
                  <a:srgbClr val="B3FFFF"/>
                </a:gs>
              </a:gsLst>
              <a:lin ang="5400000" scaled="0"/>
            </a:gradFill>
            <a:ln>
              <a:noFill/>
            </a:ln>
          </p:spPr>
          <p:txBody>
            <a:bodyPr spcFirstLastPara="1" wrap="square" lIns="121900" tIns="121900" rIns="121900" bIns="121900" anchor="ctr" anchorCtr="0">
              <a:noAutofit/>
            </a:bodyPr>
            <a:lstStyle/>
            <a:p>
              <a:endParaRPr sz="2400"/>
            </a:p>
          </p:txBody>
        </p:sp>
        <p:sp>
          <p:nvSpPr>
            <p:cNvPr id="1001" name="Google Shape;1001;p18"/>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gradFill>
              <a:gsLst>
                <a:gs pos="0">
                  <a:schemeClr val="dk2"/>
                </a:gs>
                <a:gs pos="100000">
                  <a:srgbClr val="B3FFFF"/>
                </a:gs>
              </a:gsLst>
              <a:lin ang="5400000" scaled="0"/>
            </a:gradFill>
            <a:ln>
              <a:noFill/>
            </a:ln>
          </p:spPr>
        </p:sp>
        <p:sp>
          <p:nvSpPr>
            <p:cNvPr id="1002" name="Google Shape;1002;p18"/>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00" scaled="0"/>
            </a:gradFill>
            <a:ln>
              <a:noFill/>
            </a:ln>
          </p:spPr>
          <p:txBody>
            <a:bodyPr spcFirstLastPara="1" wrap="square" lIns="121900" tIns="121900" rIns="121900" bIns="121900" anchor="ctr" anchorCtr="0">
              <a:noAutofit/>
            </a:bodyPr>
            <a:lstStyle/>
            <a:p>
              <a:endParaRPr sz="2400"/>
            </a:p>
          </p:txBody>
        </p:sp>
        <p:sp>
          <p:nvSpPr>
            <p:cNvPr id="1003" name="Google Shape;1003;p18"/>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gradFill>
              <a:gsLst>
                <a:gs pos="0">
                  <a:schemeClr val="dk2"/>
                </a:gs>
                <a:gs pos="100000">
                  <a:srgbClr val="B3FFFF"/>
                </a:gs>
              </a:gsLst>
              <a:lin ang="5400000" scaled="0"/>
            </a:gradFill>
            <a:ln>
              <a:noFill/>
            </a:ln>
          </p:spPr>
        </p:sp>
        <p:sp>
          <p:nvSpPr>
            <p:cNvPr id="1004" name="Google Shape;1004;p18"/>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dk2"/>
                </a:gs>
                <a:gs pos="100000">
                  <a:srgbClr val="B3FFFF"/>
                </a:gs>
              </a:gsLst>
              <a:lin ang="5400000" scaled="0"/>
            </a:gradFill>
            <a:ln>
              <a:noFill/>
            </a:ln>
          </p:spPr>
        </p:sp>
        <p:sp>
          <p:nvSpPr>
            <p:cNvPr id="1005" name="Google Shape;1005;p18"/>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00" scaled="0"/>
            </a:gradFill>
            <a:ln>
              <a:noFill/>
            </a:ln>
          </p:spPr>
          <p:txBody>
            <a:bodyPr spcFirstLastPara="1" wrap="square" lIns="121900" tIns="121900" rIns="121900" bIns="121900" anchor="ctr" anchorCtr="0">
              <a:noAutofit/>
            </a:bodyPr>
            <a:lstStyle/>
            <a:p>
              <a:endParaRPr sz="2400"/>
            </a:p>
          </p:txBody>
        </p:sp>
        <p:sp>
          <p:nvSpPr>
            <p:cNvPr id="1006" name="Google Shape;1006;p18"/>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00" scaled="0"/>
            </a:gradFill>
            <a:ln>
              <a:noFill/>
            </a:ln>
          </p:spPr>
          <p:txBody>
            <a:bodyPr spcFirstLastPara="1" wrap="square" lIns="121900" tIns="121900" rIns="121900" bIns="121900" anchor="ctr" anchorCtr="0">
              <a:noAutofit/>
            </a:bodyPr>
            <a:lstStyle/>
            <a:p>
              <a:endParaRPr sz="2400"/>
            </a:p>
          </p:txBody>
        </p:sp>
        <p:sp>
          <p:nvSpPr>
            <p:cNvPr id="1007" name="Google Shape;1007;p18"/>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gradFill>
              <a:gsLst>
                <a:gs pos="0">
                  <a:schemeClr val="dk2"/>
                </a:gs>
                <a:gs pos="100000">
                  <a:srgbClr val="B3FFFF"/>
                </a:gs>
              </a:gsLst>
              <a:lin ang="5400000" scaled="0"/>
            </a:gradFill>
            <a:ln>
              <a:noFill/>
            </a:ln>
          </p:spPr>
        </p:sp>
        <p:sp>
          <p:nvSpPr>
            <p:cNvPr id="1008" name="Google Shape;1008;p18"/>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dk2"/>
                </a:gs>
                <a:gs pos="100000">
                  <a:srgbClr val="B3FFFF"/>
                </a:gs>
              </a:gsLst>
              <a:lin ang="5400000" scaled="0"/>
            </a:gradFill>
            <a:ln>
              <a:noFill/>
            </a:ln>
          </p:spPr>
          <p:txBody>
            <a:bodyPr spcFirstLastPara="1" wrap="square" lIns="121900" tIns="121900" rIns="121900" bIns="121900" anchor="ctr" anchorCtr="0">
              <a:noAutofit/>
            </a:bodyPr>
            <a:lstStyle/>
            <a:p>
              <a:endParaRPr sz="2400"/>
            </a:p>
          </p:txBody>
        </p:sp>
      </p:grpSp>
      <p:pic>
        <p:nvPicPr>
          <p:cNvPr id="1009" name="Google Shape;1009;p18"/>
          <p:cNvPicPr preferRelativeResize="0"/>
          <p:nvPr/>
        </p:nvPicPr>
        <p:blipFill rotWithShape="1">
          <a:blip r:embed="rId3">
            <a:alphaModFix/>
          </a:blip>
          <a:srcRect/>
          <a:stretch/>
        </p:blipFill>
        <p:spPr>
          <a:xfrm>
            <a:off x="1190" y="-1"/>
            <a:ext cx="4061525" cy="6858000"/>
          </a:xfrm>
          <a:prstGeom prst="rect">
            <a:avLst/>
          </a:prstGeom>
          <a:noFill/>
          <a:ln>
            <a:noFill/>
          </a:ln>
        </p:spPr>
      </p:pic>
      <p:sp>
        <p:nvSpPr>
          <p:cNvPr id="1010" name="Google Shape;1010;p18"/>
          <p:cNvSpPr/>
          <p:nvPr/>
        </p:nvSpPr>
        <p:spPr>
          <a:xfrm>
            <a:off x="1" y="1852"/>
            <a:ext cx="4055620" cy="6858000"/>
          </a:xfrm>
          <a:prstGeom prst="rect">
            <a:avLst/>
          </a:prstGeom>
          <a:blipFill rotWithShape="1">
            <a:blip r:embed="rId4">
              <a:alphaModFix/>
            </a:blip>
            <a:stretch>
              <a:fillRect/>
            </a:stretch>
          </a:blipFill>
          <a:ln>
            <a:noFill/>
          </a:ln>
          <a:effectLst>
            <a:outerShdw blurRad="76200" dist="38100" algn="l" rotWithShape="0">
              <a:srgbClr val="000000">
                <a:alpha val="36862"/>
              </a:srgbClr>
            </a:outerShdw>
          </a:effectLst>
        </p:spPr>
        <p:txBody>
          <a:bodyPr spcFirstLastPara="1" wrap="square" lIns="121900" tIns="60933" rIns="121900" bIns="60933" anchor="ctr" anchorCtr="0">
            <a:noAutofit/>
          </a:bodyPr>
          <a:lstStyle/>
          <a:p>
            <a:pPr algn="ctr"/>
            <a:endParaRPr sz="2400">
              <a:solidFill>
                <a:schemeClr val="lt1"/>
              </a:solidFill>
              <a:latin typeface="Twentieth Century"/>
              <a:ea typeface="Twentieth Century"/>
              <a:cs typeface="Twentieth Century"/>
              <a:sym typeface="Twentieth Century"/>
            </a:endParaRPr>
          </a:p>
        </p:txBody>
      </p:sp>
      <p:grpSp>
        <p:nvGrpSpPr>
          <p:cNvPr id="1011" name="Google Shape;1011;p18"/>
          <p:cNvGrpSpPr/>
          <p:nvPr/>
        </p:nvGrpSpPr>
        <p:grpSpPr>
          <a:xfrm>
            <a:off x="1190" y="-9997"/>
            <a:ext cx="1220805" cy="6857999"/>
            <a:chOff x="-14288" y="0"/>
            <a:chExt cx="1220788" cy="6858001"/>
          </a:xfrm>
        </p:grpSpPr>
        <p:sp>
          <p:nvSpPr>
            <p:cNvPr id="1012" name="Google Shape;1012;p18"/>
            <p:cNvSpPr/>
            <p:nvPr/>
          </p:nvSpPr>
          <p:spPr>
            <a:xfrm>
              <a:off x="114300" y="4763"/>
              <a:ext cx="23813" cy="2181225"/>
            </a:xfrm>
            <a:prstGeom prst="rect">
              <a:avLst/>
            </a:prstGeom>
            <a:gradFill>
              <a:gsLst>
                <a:gs pos="0">
                  <a:schemeClr val="lt2"/>
                </a:gs>
                <a:gs pos="100000">
                  <a:srgbClr val="3B95DE"/>
                </a:gs>
              </a:gsLst>
              <a:lin ang="5400000" scaled="0"/>
            </a:gradFill>
            <a:ln>
              <a:noFill/>
            </a:ln>
          </p:spPr>
          <p:txBody>
            <a:bodyPr spcFirstLastPara="1" wrap="square" lIns="121900" tIns="121900" rIns="121900" bIns="121900" anchor="ctr" anchorCtr="0">
              <a:noAutofit/>
            </a:bodyPr>
            <a:lstStyle/>
            <a:p>
              <a:endParaRPr sz="2400"/>
            </a:p>
          </p:txBody>
        </p:sp>
        <p:sp>
          <p:nvSpPr>
            <p:cNvPr id="1013" name="Google Shape;1013;p18"/>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121900" tIns="121900" rIns="121900" bIns="121900" anchor="ctr" anchorCtr="0">
              <a:noAutofit/>
            </a:bodyPr>
            <a:lstStyle/>
            <a:p>
              <a:endParaRPr sz="2400"/>
            </a:p>
          </p:txBody>
        </p:sp>
        <p:sp>
          <p:nvSpPr>
            <p:cNvPr id="1014" name="Google Shape;1014;p18"/>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121900" tIns="121900" rIns="121900" bIns="121900" anchor="ctr" anchorCtr="0">
              <a:noAutofit/>
            </a:bodyPr>
            <a:lstStyle/>
            <a:p>
              <a:endParaRPr sz="2400"/>
            </a:p>
          </p:txBody>
        </p:sp>
        <p:sp>
          <p:nvSpPr>
            <p:cNvPr id="1015" name="Google Shape;1015;p18"/>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95DE"/>
                </a:gs>
              </a:gsLst>
              <a:lin ang="5400000" scaled="0"/>
            </a:gradFill>
            <a:ln>
              <a:noFill/>
            </a:ln>
          </p:spPr>
        </p:sp>
        <p:sp>
          <p:nvSpPr>
            <p:cNvPr id="1016" name="Google Shape;1016;p18"/>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spcFirstLastPara="1" wrap="square" lIns="121900" tIns="121900" rIns="121900" bIns="121900" anchor="ctr" anchorCtr="0">
              <a:noAutofit/>
            </a:bodyPr>
            <a:lstStyle/>
            <a:p>
              <a:endParaRPr sz="2400"/>
            </a:p>
          </p:txBody>
        </p:sp>
        <p:sp>
          <p:nvSpPr>
            <p:cNvPr id="1017" name="Google Shape;1017;p18"/>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95DE"/>
                </a:gs>
              </a:gsLst>
              <a:lin ang="5400000" scaled="0"/>
            </a:gradFill>
            <a:ln>
              <a:noFill/>
            </a:ln>
          </p:spPr>
        </p:sp>
        <p:sp>
          <p:nvSpPr>
            <p:cNvPr id="1018" name="Google Shape;1018;p18"/>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1019" name="Google Shape;1019;p18"/>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spcFirstLastPara="1" wrap="square" lIns="121900" tIns="121900" rIns="121900" bIns="121900" anchor="ctr" anchorCtr="0">
              <a:noAutofit/>
            </a:bodyPr>
            <a:lstStyle/>
            <a:p>
              <a:endParaRPr sz="2400"/>
            </a:p>
          </p:txBody>
        </p:sp>
        <p:sp>
          <p:nvSpPr>
            <p:cNvPr id="1020" name="Google Shape;1020;p18"/>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121900" tIns="121900" rIns="121900" bIns="121900" anchor="ctr" anchorCtr="0">
              <a:noAutofit/>
            </a:bodyPr>
            <a:lstStyle/>
            <a:p>
              <a:endParaRPr sz="2400"/>
            </a:p>
          </p:txBody>
        </p:sp>
        <p:sp>
          <p:nvSpPr>
            <p:cNvPr id="1021" name="Google Shape;1021;p18"/>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95DE"/>
                </a:gs>
              </a:gsLst>
              <a:lin ang="5400000" scaled="0"/>
            </a:gradFill>
            <a:ln>
              <a:noFill/>
            </a:ln>
          </p:spPr>
        </p:sp>
        <p:sp>
          <p:nvSpPr>
            <p:cNvPr id="1022" name="Google Shape;1022;p18"/>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spcFirstLastPara="1" wrap="square" lIns="121900" tIns="121900" rIns="121900" bIns="121900" anchor="ctr" anchorCtr="0">
              <a:noAutofit/>
            </a:bodyPr>
            <a:lstStyle/>
            <a:p>
              <a:endParaRPr sz="2400"/>
            </a:p>
          </p:txBody>
        </p:sp>
        <p:cxnSp>
          <p:nvCxnSpPr>
            <p:cNvPr id="1023" name="Google Shape;1023;p18"/>
            <p:cNvCxnSpPr/>
            <p:nvPr/>
          </p:nvCxnSpPr>
          <p:spPr>
            <a:xfrm>
              <a:off x="-4763" y="9525"/>
              <a:ext cx="0" cy="0"/>
            </a:xfrm>
            <a:prstGeom prst="straightConnector1">
              <a:avLst/>
            </a:prstGeom>
            <a:gradFill>
              <a:gsLst>
                <a:gs pos="0">
                  <a:schemeClr val="lt2"/>
                </a:gs>
                <a:gs pos="100000">
                  <a:srgbClr val="3B95DE"/>
                </a:gs>
              </a:gsLst>
              <a:lin ang="5400000" scaled="0"/>
            </a:gradFill>
            <a:ln w="9525" cap="flat" cmpd="sng">
              <a:solidFill>
                <a:srgbClr val="FFFFFF"/>
              </a:solidFill>
              <a:prstDash val="solid"/>
              <a:miter lim="800000"/>
              <a:headEnd type="none" w="med" len="med"/>
              <a:tailEnd type="none" w="med" len="med"/>
            </a:ln>
          </p:spPr>
        </p:cxnSp>
        <p:sp>
          <p:nvSpPr>
            <p:cNvPr id="1024" name="Google Shape;1024;p18"/>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gradFill>
              <a:gsLst>
                <a:gs pos="0">
                  <a:schemeClr val="lt2"/>
                </a:gs>
                <a:gs pos="100000">
                  <a:srgbClr val="3B95DE"/>
                </a:gs>
              </a:gsLst>
              <a:lin ang="5400000" scaled="0"/>
            </a:gradFill>
            <a:ln>
              <a:noFill/>
            </a:ln>
          </p:spPr>
        </p:sp>
        <p:sp>
          <p:nvSpPr>
            <p:cNvPr id="1025" name="Google Shape;1025;p18"/>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95DE"/>
                </a:gs>
              </a:gsLst>
              <a:lin ang="5400000" scaled="0"/>
            </a:gradFill>
            <a:ln>
              <a:noFill/>
            </a:ln>
          </p:spPr>
        </p:sp>
        <p:sp>
          <p:nvSpPr>
            <p:cNvPr id="1026" name="Google Shape;1026;p18"/>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1027" name="Google Shape;1027;p18"/>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95DE"/>
                </a:gs>
              </a:gsLst>
              <a:lin ang="5400000" scaled="0"/>
            </a:gradFill>
            <a:ln>
              <a:noFill/>
            </a:ln>
          </p:spPr>
          <p:txBody>
            <a:bodyPr spcFirstLastPara="1" wrap="square" lIns="121900" tIns="121900" rIns="121900" bIns="121900" anchor="ctr" anchorCtr="0">
              <a:noAutofit/>
            </a:bodyPr>
            <a:lstStyle/>
            <a:p>
              <a:endParaRPr sz="2400"/>
            </a:p>
          </p:txBody>
        </p:sp>
        <p:sp>
          <p:nvSpPr>
            <p:cNvPr id="1028" name="Google Shape;1028;p18"/>
            <p:cNvSpPr/>
            <p:nvPr/>
          </p:nvSpPr>
          <p:spPr>
            <a:xfrm>
              <a:off x="133350" y="4662488"/>
              <a:ext cx="23813" cy="2181225"/>
            </a:xfrm>
            <a:prstGeom prst="rect">
              <a:avLst/>
            </a:prstGeom>
            <a:gradFill>
              <a:gsLst>
                <a:gs pos="0">
                  <a:schemeClr val="lt2"/>
                </a:gs>
                <a:gs pos="100000">
                  <a:srgbClr val="3B95DE"/>
                </a:gs>
              </a:gsLst>
              <a:lin ang="5400000" scaled="0"/>
            </a:gradFill>
            <a:ln>
              <a:noFill/>
            </a:ln>
          </p:spPr>
          <p:txBody>
            <a:bodyPr spcFirstLastPara="1" wrap="square" lIns="121900" tIns="121900" rIns="121900" bIns="121900" anchor="ctr" anchorCtr="0">
              <a:noAutofit/>
            </a:bodyPr>
            <a:lstStyle/>
            <a:p>
              <a:endParaRPr sz="2400"/>
            </a:p>
          </p:txBody>
        </p:sp>
        <p:sp>
          <p:nvSpPr>
            <p:cNvPr id="1029" name="Google Shape;1029;p18"/>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95DE"/>
                </a:gs>
              </a:gsLst>
              <a:lin ang="5400000" scaled="0"/>
            </a:gradFill>
            <a:ln>
              <a:noFill/>
            </a:ln>
          </p:spPr>
        </p:sp>
        <p:sp>
          <p:nvSpPr>
            <p:cNvPr id="1030" name="Google Shape;1030;p18"/>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121900" tIns="121900" rIns="121900" bIns="121900" anchor="ctr" anchorCtr="0">
              <a:noAutofit/>
            </a:bodyPr>
            <a:lstStyle/>
            <a:p>
              <a:endParaRPr sz="2400"/>
            </a:p>
          </p:txBody>
        </p:sp>
        <p:sp>
          <p:nvSpPr>
            <p:cNvPr id="1031" name="Google Shape;1031;p18"/>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95DE"/>
                </a:gs>
              </a:gsLst>
              <a:lin ang="5400000" scaled="0"/>
            </a:gradFill>
            <a:ln>
              <a:noFill/>
            </a:ln>
          </p:spPr>
        </p:sp>
        <p:sp>
          <p:nvSpPr>
            <p:cNvPr id="1032" name="Google Shape;1032;p18"/>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121900" tIns="121900" rIns="121900" bIns="121900" anchor="ctr" anchorCtr="0">
              <a:noAutofit/>
            </a:bodyPr>
            <a:lstStyle/>
            <a:p>
              <a:endParaRPr sz="2400"/>
            </a:p>
          </p:txBody>
        </p:sp>
        <p:sp>
          <p:nvSpPr>
            <p:cNvPr id="1033" name="Google Shape;1033;p18"/>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95DE"/>
                </a:gs>
              </a:gsLst>
              <a:lin ang="5400000" scaled="0"/>
            </a:gradFill>
            <a:ln>
              <a:noFill/>
            </a:ln>
          </p:spPr>
        </p:sp>
        <p:sp>
          <p:nvSpPr>
            <p:cNvPr id="1034" name="Google Shape;1034;p18"/>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1035" name="Google Shape;1035;p18"/>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121900" tIns="121900" rIns="121900" bIns="121900" anchor="ctr" anchorCtr="0">
              <a:noAutofit/>
            </a:bodyPr>
            <a:lstStyle/>
            <a:p>
              <a:endParaRPr sz="2400"/>
            </a:p>
          </p:txBody>
        </p:sp>
        <p:sp>
          <p:nvSpPr>
            <p:cNvPr id="1036" name="Google Shape;1036;p18"/>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121900" tIns="121900" rIns="121900" bIns="121900" anchor="ctr" anchorCtr="0">
              <a:noAutofit/>
            </a:bodyPr>
            <a:lstStyle/>
            <a:p>
              <a:endParaRPr sz="2400"/>
            </a:p>
          </p:txBody>
        </p:sp>
        <p:sp>
          <p:nvSpPr>
            <p:cNvPr id="1037" name="Google Shape;1037;p18"/>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95DE"/>
                </a:gs>
              </a:gsLst>
              <a:lin ang="5400000" scaled="0"/>
            </a:gradFill>
            <a:ln>
              <a:noFill/>
            </a:ln>
          </p:spPr>
        </p:sp>
        <p:sp>
          <p:nvSpPr>
            <p:cNvPr id="1038" name="Google Shape;1038;p18"/>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spcFirstLastPara="1" wrap="square" lIns="121900" tIns="121900" rIns="121900" bIns="121900" anchor="ctr" anchorCtr="0">
              <a:noAutofit/>
            </a:bodyPr>
            <a:lstStyle/>
            <a:p>
              <a:endParaRPr sz="2400"/>
            </a:p>
          </p:txBody>
        </p:sp>
      </p:grpSp>
      <p:pic>
        <p:nvPicPr>
          <p:cNvPr id="1039" name="Google Shape;1039;p18"/>
          <p:cNvPicPr preferRelativeResize="0"/>
          <p:nvPr/>
        </p:nvPicPr>
        <p:blipFill rotWithShape="1">
          <a:blip r:embed="rId3">
            <a:alphaModFix amt="30000"/>
          </a:blip>
          <a:srcRect/>
          <a:stretch/>
        </p:blipFill>
        <p:spPr>
          <a:xfrm>
            <a:off x="1190" y="-13237"/>
            <a:ext cx="4062719" cy="6858000"/>
          </a:xfrm>
          <a:prstGeom prst="rect">
            <a:avLst/>
          </a:prstGeom>
          <a:noFill/>
          <a:ln>
            <a:noFill/>
          </a:ln>
        </p:spPr>
      </p:pic>
      <p:sp>
        <p:nvSpPr>
          <p:cNvPr id="1040" name="Google Shape;1040;p18"/>
          <p:cNvSpPr txBox="1">
            <a:spLocks noGrp="1"/>
          </p:cNvSpPr>
          <p:nvPr>
            <p:ph type="title"/>
          </p:nvPr>
        </p:nvSpPr>
        <p:spPr>
          <a:xfrm>
            <a:off x="853330" y="1134681"/>
            <a:ext cx="2743311" cy="4255025"/>
          </a:xfrm>
          <a:prstGeom prst="rect">
            <a:avLst/>
          </a:prstGeom>
          <a:noFill/>
          <a:ln>
            <a:noFill/>
          </a:ln>
        </p:spPr>
        <p:txBody>
          <a:bodyPr spcFirstLastPara="1" vert="horz" wrap="square" lIns="121900" tIns="60933" rIns="121900" bIns="60933" rtlCol="0" anchor="ctr" anchorCtr="0">
            <a:normAutofit/>
          </a:bodyPr>
          <a:lstStyle/>
          <a:p>
            <a:pPr>
              <a:buClr>
                <a:srgbClr val="FFFFFF"/>
              </a:buClr>
              <a:buSzPts val="2800"/>
            </a:pPr>
            <a:r>
              <a:rPr lang="en-US" sz="3733">
                <a:solidFill>
                  <a:srgbClr val="FFFFFF"/>
                </a:solidFill>
              </a:rPr>
              <a:t>HOW TO IMPLEMENT?</a:t>
            </a:r>
            <a:endParaRPr/>
          </a:p>
        </p:txBody>
      </p:sp>
      <p:sp>
        <p:nvSpPr>
          <p:cNvPr id="1041" name="Google Shape;1041;p18"/>
          <p:cNvSpPr txBox="1">
            <a:spLocks noGrp="1"/>
          </p:cNvSpPr>
          <p:nvPr>
            <p:ph type="sldNum" idx="12"/>
          </p:nvPr>
        </p:nvSpPr>
        <p:spPr>
          <a:xfrm>
            <a:off x="10357217" y="5883274"/>
            <a:ext cx="690193" cy="365125"/>
          </a:xfrm>
          <a:prstGeom prst="rect">
            <a:avLst/>
          </a:prstGeom>
          <a:noFill/>
          <a:ln>
            <a:noFill/>
          </a:ln>
        </p:spPr>
        <p:txBody>
          <a:bodyPr spcFirstLastPara="1" wrap="square" lIns="121900" tIns="60933" rIns="121900" bIns="60933" anchor="ctr" anchorCtr="0">
            <a:normAutofit/>
          </a:bodyPr>
          <a:lstStyle/>
          <a:p>
            <a:pPr algn="r"/>
            <a:fld id="{00000000-1234-1234-1234-123412341234}" type="slidenum">
              <a:rPr lang="en-US" sz="1400">
                <a:solidFill>
                  <a:srgbClr val="262626"/>
                </a:solidFill>
                <a:latin typeface="Twentieth Century"/>
                <a:ea typeface="Twentieth Century"/>
                <a:cs typeface="Twentieth Century"/>
                <a:sym typeface="Twentieth Century"/>
              </a:rPr>
              <a:pPr algn="r"/>
              <a:t>17</a:t>
            </a:fld>
            <a:endParaRPr sz="1400">
              <a:solidFill>
                <a:srgbClr val="262626"/>
              </a:solidFill>
              <a:latin typeface="Twentieth Century"/>
              <a:ea typeface="Twentieth Century"/>
              <a:cs typeface="Twentieth Century"/>
              <a:sym typeface="Twentieth Century"/>
            </a:endParaRPr>
          </a:p>
        </p:txBody>
      </p:sp>
      <p:grpSp>
        <p:nvGrpSpPr>
          <p:cNvPr id="1042" name="Google Shape;1042;p18"/>
          <p:cNvGrpSpPr/>
          <p:nvPr/>
        </p:nvGrpSpPr>
        <p:grpSpPr>
          <a:xfrm>
            <a:off x="4321517" y="261972"/>
            <a:ext cx="7569251" cy="6364680"/>
            <a:chOff x="0" y="61516"/>
            <a:chExt cx="5676938" cy="4773510"/>
          </a:xfrm>
        </p:grpSpPr>
        <p:sp>
          <p:nvSpPr>
            <p:cNvPr id="1043" name="Google Shape;1043;p18"/>
            <p:cNvSpPr/>
            <p:nvPr/>
          </p:nvSpPr>
          <p:spPr>
            <a:xfrm>
              <a:off x="0" y="164836"/>
              <a:ext cx="5676938" cy="1300950"/>
            </a:xfrm>
            <a:prstGeom prst="rect">
              <a:avLst/>
            </a:prstGeom>
            <a:solidFill>
              <a:schemeClr val="lt1">
                <a:alpha val="89803"/>
              </a:schemeClr>
            </a:solidFill>
            <a:ln w="9525" cap="flat" cmpd="sng">
              <a:solidFill>
                <a:srgbClr val="F8A93A"/>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44" name="Google Shape;1044;p18"/>
            <p:cNvSpPr txBox="1"/>
            <p:nvPr/>
          </p:nvSpPr>
          <p:spPr>
            <a:xfrm>
              <a:off x="0" y="164836"/>
              <a:ext cx="5676938" cy="1300950"/>
            </a:xfrm>
            <a:prstGeom prst="rect">
              <a:avLst/>
            </a:prstGeom>
            <a:noFill/>
            <a:ln>
              <a:noFill/>
            </a:ln>
          </p:spPr>
          <p:txBody>
            <a:bodyPr spcFirstLastPara="1" wrap="square" lIns="587433" tIns="194367" rIns="587433" bIns="132733" anchor="t" anchorCtr="0">
              <a:noAutofit/>
            </a:bodyPr>
            <a:lstStyle/>
            <a:p>
              <a:pPr marL="152396" lvl="1" indent="-152396">
                <a:lnSpc>
                  <a:spcPct val="90000"/>
                </a:lnSpc>
                <a:buClr>
                  <a:schemeClr val="dk1"/>
                </a:buClr>
                <a:buSzPts val="1400"/>
                <a:buFont typeface="Twentieth Century"/>
                <a:buChar char="•"/>
              </a:pPr>
              <a:r>
                <a:rPr lang="en-US" sz="1867" dirty="0">
                  <a:solidFill>
                    <a:schemeClr val="dk1"/>
                  </a:solidFill>
                  <a:latin typeface="Twentieth Century"/>
                  <a:ea typeface="Twentieth Century"/>
                  <a:cs typeface="Twentieth Century"/>
                  <a:sym typeface="Twentieth Century"/>
                </a:rPr>
                <a:t>Use Teams/Skype as a base , start with develop a </a:t>
              </a:r>
              <a:r>
                <a:rPr lang="en-US" sz="1867" b="1" dirty="0">
                  <a:solidFill>
                    <a:schemeClr val="dk1"/>
                  </a:solidFill>
                  <a:latin typeface="Twentieth Century"/>
                  <a:ea typeface="Twentieth Century"/>
                  <a:cs typeface="Twentieth Century"/>
                  <a:sym typeface="Twentieth Century"/>
                </a:rPr>
                <a:t>accessibility plugin , firstly for neurocognitive differences  like autism </a:t>
              </a:r>
              <a:r>
                <a:rPr lang="en-US" sz="1867" dirty="0">
                  <a:solidFill>
                    <a:schemeClr val="dk1"/>
                  </a:solidFill>
                  <a:latin typeface="Twentieth Century"/>
                  <a:ea typeface="Twentieth Century"/>
                  <a:cs typeface="Twentieth Century"/>
                  <a:sym typeface="Twentieth Century"/>
                </a:rPr>
                <a:t>as baseline followed with some trails and further extended to other areas as well with additional plugins for the sensory needs of the special employee and making future more inclusive workplace.</a:t>
              </a:r>
              <a:br>
                <a:rPr lang="en-US" sz="1867" dirty="0">
                  <a:solidFill>
                    <a:schemeClr val="dk1"/>
                  </a:solidFill>
                  <a:latin typeface="Twentieth Century"/>
                  <a:ea typeface="Twentieth Century"/>
                  <a:cs typeface="Twentieth Century"/>
                  <a:sym typeface="Twentieth Century"/>
                </a:rPr>
              </a:br>
              <a:endParaRPr sz="1867" dirty="0">
                <a:solidFill>
                  <a:schemeClr val="dk1"/>
                </a:solidFill>
                <a:latin typeface="Twentieth Century"/>
                <a:ea typeface="Twentieth Century"/>
                <a:cs typeface="Twentieth Century"/>
                <a:sym typeface="Twentieth Century"/>
              </a:endParaRPr>
            </a:p>
          </p:txBody>
        </p:sp>
        <p:sp>
          <p:nvSpPr>
            <p:cNvPr id="1045" name="Google Shape;1045;p18"/>
            <p:cNvSpPr/>
            <p:nvPr/>
          </p:nvSpPr>
          <p:spPr>
            <a:xfrm>
              <a:off x="283846" y="61516"/>
              <a:ext cx="3973856" cy="206640"/>
            </a:xfrm>
            <a:prstGeom prst="roundRect">
              <a:avLst>
                <a:gd name="adj" fmla="val 16667"/>
              </a:avLst>
            </a:prstGeom>
            <a:gradFill>
              <a:gsLst>
                <a:gs pos="0">
                  <a:srgbClr val="FBB35A"/>
                </a:gs>
                <a:gs pos="100000">
                  <a:srgbClr val="EF9619"/>
                </a:gs>
              </a:gsLst>
              <a:lin ang="5400000" scaled="0"/>
            </a:gradFill>
            <a:ln>
              <a:noFill/>
            </a:ln>
          </p:spPr>
          <p:txBody>
            <a:bodyPr spcFirstLastPara="1" wrap="square" lIns="121900" tIns="121900" rIns="121900" bIns="121900" anchor="ctr" anchorCtr="0">
              <a:noAutofit/>
            </a:bodyPr>
            <a:lstStyle/>
            <a:p>
              <a:endParaRPr sz="2400"/>
            </a:p>
          </p:txBody>
        </p:sp>
        <p:sp>
          <p:nvSpPr>
            <p:cNvPr id="1046" name="Google Shape;1046;p18"/>
            <p:cNvSpPr txBox="1"/>
            <p:nvPr/>
          </p:nvSpPr>
          <p:spPr>
            <a:xfrm>
              <a:off x="293933" y="71603"/>
              <a:ext cx="3953682" cy="186466"/>
            </a:xfrm>
            <a:prstGeom prst="rect">
              <a:avLst/>
            </a:prstGeom>
            <a:noFill/>
            <a:ln>
              <a:noFill/>
            </a:ln>
          </p:spPr>
          <p:txBody>
            <a:bodyPr spcFirstLastPara="1" wrap="square" lIns="200267" tIns="0" rIns="200267" bIns="0" anchor="ctr" anchorCtr="0">
              <a:noAutofit/>
            </a:bodyPr>
            <a:lstStyle/>
            <a:p>
              <a:pPr>
                <a:lnSpc>
                  <a:spcPct val="90000"/>
                </a:lnSpc>
                <a:buClr>
                  <a:schemeClr val="lt1"/>
                </a:buClr>
                <a:buSzPts val="1600"/>
              </a:pPr>
              <a:r>
                <a:rPr lang="en-US" sz="2133" b="1">
                  <a:solidFill>
                    <a:schemeClr val="lt1"/>
                  </a:solidFill>
                  <a:latin typeface="Twentieth Century"/>
                  <a:ea typeface="Twentieth Century"/>
                  <a:cs typeface="Twentieth Century"/>
                  <a:sym typeface="Twentieth Century"/>
                </a:rPr>
                <a:t>Teams Plugin</a:t>
              </a:r>
              <a:endParaRPr sz="2400" dirty="0"/>
            </a:p>
          </p:txBody>
        </p:sp>
        <p:sp>
          <p:nvSpPr>
            <p:cNvPr id="1047" name="Google Shape;1047;p18"/>
            <p:cNvSpPr/>
            <p:nvPr/>
          </p:nvSpPr>
          <p:spPr>
            <a:xfrm>
              <a:off x="0" y="1606906"/>
              <a:ext cx="5676938" cy="1896300"/>
            </a:xfrm>
            <a:prstGeom prst="rect">
              <a:avLst/>
            </a:prstGeom>
            <a:solidFill>
              <a:schemeClr val="lt1">
                <a:alpha val="89803"/>
              </a:schemeClr>
            </a:solidFill>
            <a:ln w="9525" cap="flat" cmpd="sng">
              <a:solidFill>
                <a:srgbClr val="E67B3B"/>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48" name="Google Shape;1048;p18"/>
            <p:cNvSpPr txBox="1"/>
            <p:nvPr/>
          </p:nvSpPr>
          <p:spPr>
            <a:xfrm>
              <a:off x="0" y="1606906"/>
              <a:ext cx="5676938" cy="1896300"/>
            </a:xfrm>
            <a:prstGeom prst="rect">
              <a:avLst/>
            </a:prstGeom>
            <a:noFill/>
            <a:ln>
              <a:noFill/>
            </a:ln>
          </p:spPr>
          <p:txBody>
            <a:bodyPr spcFirstLastPara="1" wrap="square" lIns="587433" tIns="194367" rIns="587433" bIns="113767" anchor="t" anchorCtr="0">
              <a:noAutofit/>
            </a:bodyPr>
            <a:lstStyle/>
            <a:p>
              <a:pPr marL="152396" lvl="1" indent="-152396">
                <a:lnSpc>
                  <a:spcPct val="90000"/>
                </a:lnSpc>
                <a:buClr>
                  <a:schemeClr val="dk1"/>
                </a:buClr>
                <a:buSzPts val="1200"/>
                <a:buFont typeface="Noto Sans Symbols"/>
                <a:buChar char="⮚"/>
              </a:pPr>
              <a:r>
                <a:rPr lang="en-IN" sz="1867" b="1" dirty="0">
                  <a:solidFill>
                    <a:schemeClr val="dk1"/>
                  </a:solidFill>
                  <a:latin typeface="Twentieth Century"/>
                  <a:ea typeface="Twentieth Century"/>
                  <a:cs typeface="Twentieth Century"/>
                  <a:sym typeface="Twentieth Century"/>
                </a:rPr>
                <a:t>Symbol-based predictive Visual keyboard</a:t>
              </a:r>
              <a:r>
                <a:rPr lang="en-IN" sz="1867" dirty="0">
                  <a:solidFill>
                    <a:schemeClr val="dk1"/>
                  </a:solidFill>
                  <a:latin typeface="Twentieth Century"/>
                  <a:ea typeface="Twentieth Century"/>
                  <a:cs typeface="Twentieth Century"/>
                  <a:sym typeface="Twentieth Century"/>
                </a:rPr>
                <a:t> with native language can be integrated using </a:t>
              </a:r>
              <a:r>
                <a:rPr lang="en-IN" sz="1867" b="1" u="sng" dirty="0">
                  <a:solidFill>
                    <a:schemeClr val="dk1"/>
                  </a:solidFill>
                  <a:latin typeface="Twentieth Century"/>
                  <a:ea typeface="Twentieth Century"/>
                  <a:cs typeface="Twentieth Century"/>
                  <a:sym typeface="Twentieth Century"/>
                </a:rPr>
                <a:t>SwiftKey Symbols.</a:t>
              </a:r>
              <a:endParaRPr lang="en-IN" sz="1867" b="1" dirty="0">
                <a:solidFill>
                  <a:schemeClr val="dk1"/>
                </a:solidFill>
                <a:latin typeface="Twentieth Century"/>
                <a:ea typeface="Twentieth Century"/>
                <a:cs typeface="Twentieth Century"/>
                <a:sym typeface="Twentieth Century"/>
              </a:endParaRPr>
            </a:p>
            <a:p>
              <a:pPr marL="152396" lvl="1" indent="-152396">
                <a:lnSpc>
                  <a:spcPct val="90000"/>
                </a:lnSpc>
                <a:buClr>
                  <a:schemeClr val="dk1"/>
                </a:buClr>
                <a:buSzPts val="1200"/>
                <a:buFont typeface="Noto Sans Symbols"/>
                <a:buChar char="⮚"/>
              </a:pPr>
              <a:r>
                <a:rPr lang="en-IN" sz="1867" b="1" dirty="0">
                  <a:solidFill>
                    <a:schemeClr val="dk1"/>
                  </a:solidFill>
                  <a:latin typeface="Twentieth Century"/>
                  <a:ea typeface="Twentieth Century"/>
                  <a:cs typeface="Twentieth Century"/>
                  <a:sym typeface="Twentieth Century"/>
                </a:rPr>
                <a:t>Live visual caption/subtitles</a:t>
              </a:r>
              <a:r>
                <a:rPr lang="en-IN" sz="1867" dirty="0">
                  <a:solidFill>
                    <a:schemeClr val="dk1"/>
                  </a:solidFill>
                  <a:latin typeface="Twentieth Century"/>
                  <a:ea typeface="Twentieth Century"/>
                  <a:cs typeface="Twentieth Century"/>
                  <a:sym typeface="Twentieth Century"/>
                </a:rPr>
                <a:t> can be developed using emoji translator services.</a:t>
              </a:r>
              <a:endParaRPr lang="en-IN" sz="2400" dirty="0"/>
            </a:p>
            <a:p>
              <a:pPr marL="152396" lvl="1" indent="-152396">
                <a:lnSpc>
                  <a:spcPct val="90000"/>
                </a:lnSpc>
                <a:spcBef>
                  <a:spcPts val="280"/>
                </a:spcBef>
                <a:buClr>
                  <a:schemeClr val="dk1"/>
                </a:buClr>
                <a:buSzPts val="1400"/>
                <a:buFont typeface="Noto Sans Symbols"/>
                <a:buChar char="⮚"/>
              </a:pPr>
              <a:r>
                <a:rPr lang="en-IN" sz="1867" b="1" dirty="0">
                  <a:solidFill>
                    <a:schemeClr val="dk1"/>
                  </a:solidFill>
                  <a:latin typeface="Twentieth Century"/>
                  <a:ea typeface="Twentieth Century"/>
                  <a:cs typeface="Twentieth Century"/>
                  <a:sym typeface="Twentieth Century"/>
                </a:rPr>
                <a:t>Smart Reply </a:t>
              </a:r>
              <a:r>
                <a:rPr lang="en-IN" sz="1867" dirty="0">
                  <a:solidFill>
                    <a:schemeClr val="dk1"/>
                  </a:solidFill>
                  <a:latin typeface="Twentieth Century"/>
                  <a:ea typeface="Twentieth Century"/>
                  <a:cs typeface="Twentieth Century"/>
                  <a:sym typeface="Twentieth Century"/>
                </a:rPr>
                <a:t>to assist non verbal communication by predicting  responses using NLP and ML.</a:t>
              </a:r>
              <a:endParaRPr lang="en-IN" sz="2400" dirty="0"/>
            </a:p>
          </p:txBody>
        </p:sp>
        <p:sp>
          <p:nvSpPr>
            <p:cNvPr id="1049" name="Google Shape;1049;p18"/>
            <p:cNvSpPr/>
            <p:nvPr/>
          </p:nvSpPr>
          <p:spPr>
            <a:xfrm>
              <a:off x="283846" y="1503586"/>
              <a:ext cx="3973856" cy="206640"/>
            </a:xfrm>
            <a:prstGeom prst="roundRect">
              <a:avLst>
                <a:gd name="adj" fmla="val 16667"/>
              </a:avLst>
            </a:prstGeom>
            <a:gradFill>
              <a:gsLst>
                <a:gs pos="0">
                  <a:srgbClr val="EB8A5A"/>
                </a:gs>
                <a:gs pos="100000">
                  <a:srgbClr val="DC651D"/>
                </a:gs>
              </a:gsLst>
              <a:lin ang="5400000" scaled="0"/>
            </a:gradFill>
            <a:ln>
              <a:noFill/>
            </a:ln>
          </p:spPr>
          <p:txBody>
            <a:bodyPr spcFirstLastPara="1" wrap="square" lIns="121900" tIns="121900" rIns="121900" bIns="121900" anchor="ctr" anchorCtr="0">
              <a:noAutofit/>
            </a:bodyPr>
            <a:lstStyle/>
            <a:p>
              <a:endParaRPr sz="2400"/>
            </a:p>
          </p:txBody>
        </p:sp>
        <p:sp>
          <p:nvSpPr>
            <p:cNvPr id="1050" name="Google Shape;1050;p18"/>
            <p:cNvSpPr txBox="1"/>
            <p:nvPr/>
          </p:nvSpPr>
          <p:spPr>
            <a:xfrm>
              <a:off x="293933" y="1513673"/>
              <a:ext cx="3953682" cy="186466"/>
            </a:xfrm>
            <a:prstGeom prst="rect">
              <a:avLst/>
            </a:prstGeom>
            <a:noFill/>
            <a:ln>
              <a:noFill/>
            </a:ln>
          </p:spPr>
          <p:txBody>
            <a:bodyPr spcFirstLastPara="1" wrap="square" lIns="200267" tIns="0" rIns="200267" bIns="0" anchor="t" anchorCtr="0">
              <a:noAutofit/>
            </a:bodyPr>
            <a:lstStyle/>
            <a:p>
              <a:pPr>
                <a:lnSpc>
                  <a:spcPct val="90000"/>
                </a:lnSpc>
                <a:buClr>
                  <a:schemeClr val="lt1"/>
                </a:buClr>
                <a:buSzPts val="1600"/>
              </a:pPr>
              <a:r>
                <a:rPr lang="en-US" sz="2133" b="1">
                  <a:solidFill>
                    <a:schemeClr val="lt1"/>
                  </a:solidFill>
                  <a:latin typeface="Twentieth Century"/>
                  <a:ea typeface="Twentieth Century"/>
                  <a:cs typeface="Twentieth Century"/>
                  <a:sym typeface="Twentieth Century"/>
                </a:rPr>
                <a:t>Important areas</a:t>
              </a:r>
              <a:endParaRPr sz="2400"/>
            </a:p>
          </p:txBody>
        </p:sp>
        <p:sp>
          <p:nvSpPr>
            <p:cNvPr id="1051" name="Google Shape;1051;p18"/>
            <p:cNvSpPr/>
            <p:nvPr/>
          </p:nvSpPr>
          <p:spPr>
            <a:xfrm>
              <a:off x="0" y="3644326"/>
              <a:ext cx="5676938" cy="1190700"/>
            </a:xfrm>
            <a:prstGeom prst="rect">
              <a:avLst/>
            </a:prstGeom>
            <a:solidFill>
              <a:schemeClr val="lt1">
                <a:alpha val="89803"/>
              </a:schemeClr>
            </a:solidFill>
            <a:ln w="9525" cap="flat" cmpd="sng">
              <a:solidFill>
                <a:srgbClr val="D1573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52" name="Google Shape;1052;p18"/>
            <p:cNvSpPr txBox="1"/>
            <p:nvPr/>
          </p:nvSpPr>
          <p:spPr>
            <a:xfrm>
              <a:off x="0" y="3644326"/>
              <a:ext cx="5676938" cy="1190700"/>
            </a:xfrm>
            <a:prstGeom prst="rect">
              <a:avLst/>
            </a:prstGeom>
            <a:noFill/>
            <a:ln>
              <a:noFill/>
            </a:ln>
          </p:spPr>
          <p:txBody>
            <a:bodyPr spcFirstLastPara="1" wrap="square" lIns="587433" tIns="194367" rIns="587433" bIns="132733" anchor="t" anchorCtr="0">
              <a:noAutofit/>
            </a:bodyPr>
            <a:lstStyle/>
            <a:p>
              <a:pPr marL="152396" lvl="1" indent="-152396">
                <a:lnSpc>
                  <a:spcPct val="90000"/>
                </a:lnSpc>
                <a:buClr>
                  <a:schemeClr val="dk1"/>
                </a:buClr>
                <a:buSzPts val="1400"/>
                <a:buFont typeface="Twentieth Century"/>
                <a:buChar char="•"/>
              </a:pPr>
              <a:r>
                <a:rPr lang="en-US" sz="1867" b="1">
                  <a:solidFill>
                    <a:schemeClr val="dk1"/>
                  </a:solidFill>
                  <a:latin typeface="Twentieth Century"/>
                  <a:ea typeface="Twentieth Century"/>
                  <a:cs typeface="Twentieth Century"/>
                  <a:sym typeface="Twentieth Century"/>
                </a:rPr>
                <a:t>VR mode </a:t>
              </a:r>
              <a:r>
                <a:rPr lang="en-US" sz="1867">
                  <a:solidFill>
                    <a:schemeClr val="dk1"/>
                  </a:solidFill>
                  <a:latin typeface="Twentieth Century"/>
                  <a:ea typeface="Twentieth Century"/>
                  <a:cs typeface="Twentieth Century"/>
                  <a:sym typeface="Twentieth Century"/>
                </a:rPr>
                <a:t>can be developed  in future to attend meeting from circuit for more </a:t>
              </a:r>
              <a:r>
                <a:rPr lang="en-US" sz="1867" b="1">
                  <a:solidFill>
                    <a:schemeClr val="dk1"/>
                  </a:solidFill>
                  <a:latin typeface="Twentieth Century"/>
                  <a:ea typeface="Twentieth Century"/>
                  <a:cs typeface="Twentieth Century"/>
                  <a:sym typeface="Twentieth Century"/>
                </a:rPr>
                <a:t>immersive experience </a:t>
              </a:r>
              <a:r>
                <a:rPr lang="en-US" sz="1867">
                  <a:solidFill>
                    <a:schemeClr val="dk1"/>
                  </a:solidFill>
                  <a:latin typeface="Twentieth Century"/>
                  <a:ea typeface="Twentieth Century"/>
                  <a:cs typeface="Twentieth Century"/>
                  <a:sym typeface="Twentieth Century"/>
                </a:rPr>
                <a:t>based on:</a:t>
              </a:r>
              <a:endParaRPr sz="2400"/>
            </a:p>
            <a:p>
              <a:pPr marL="152396" lvl="1" indent="-152396">
                <a:lnSpc>
                  <a:spcPct val="90000"/>
                </a:lnSpc>
                <a:spcBef>
                  <a:spcPts val="280"/>
                </a:spcBef>
                <a:buClr>
                  <a:schemeClr val="dk1"/>
                </a:buClr>
                <a:buSzPts val="1400"/>
                <a:buFont typeface="Twentieth Century"/>
                <a:buChar char="•"/>
              </a:pPr>
              <a:r>
                <a:rPr lang="en-US" sz="1867">
                  <a:solidFill>
                    <a:schemeClr val="dk1"/>
                  </a:solidFill>
                  <a:latin typeface="Twentieth Century"/>
                  <a:ea typeface="Twentieth Century"/>
                  <a:cs typeface="Twentieth Century"/>
                  <a:sym typeface="Twentieth Century"/>
                </a:rPr>
                <a:t>1. Personalization as per accessibility</a:t>
              </a:r>
              <a:endParaRPr sz="2400"/>
            </a:p>
            <a:p>
              <a:pPr marL="152396" lvl="1" indent="-152396">
                <a:lnSpc>
                  <a:spcPct val="90000"/>
                </a:lnSpc>
                <a:spcBef>
                  <a:spcPts val="280"/>
                </a:spcBef>
                <a:buClr>
                  <a:schemeClr val="dk1"/>
                </a:buClr>
                <a:buSzPts val="1400"/>
                <a:buFont typeface="Twentieth Century"/>
                <a:buChar char="•"/>
              </a:pPr>
              <a:r>
                <a:rPr lang="en-US" sz="1867">
                  <a:solidFill>
                    <a:schemeClr val="dk1"/>
                  </a:solidFill>
                  <a:latin typeface="Twentieth Century"/>
                  <a:ea typeface="Twentieth Century"/>
                  <a:cs typeface="Twentieth Century"/>
                  <a:sym typeface="Twentieth Century"/>
                </a:rPr>
                <a:t>2. Adaption to accessibility using</a:t>
              </a:r>
              <a:r>
                <a:rPr lang="en-US" sz="1867" b="1">
                  <a:solidFill>
                    <a:schemeClr val="dk1"/>
                  </a:solidFill>
                  <a:latin typeface="Twentieth Century"/>
                  <a:ea typeface="Twentieth Century"/>
                  <a:cs typeface="Twentieth Century"/>
                  <a:sym typeface="Twentieth Century"/>
                </a:rPr>
                <a:t> Augmented Reality interactive controls. </a:t>
              </a:r>
              <a:endParaRPr sz="2400"/>
            </a:p>
          </p:txBody>
        </p:sp>
        <p:sp>
          <p:nvSpPr>
            <p:cNvPr id="1053" name="Google Shape;1053;p18"/>
            <p:cNvSpPr/>
            <p:nvPr/>
          </p:nvSpPr>
          <p:spPr>
            <a:xfrm>
              <a:off x="283846" y="3541006"/>
              <a:ext cx="3973856" cy="206640"/>
            </a:xfrm>
            <a:prstGeom prst="roundRect">
              <a:avLst>
                <a:gd name="adj" fmla="val 16667"/>
              </a:avLst>
            </a:prstGeom>
            <a:gradFill>
              <a:gsLst>
                <a:gs pos="0">
                  <a:srgbClr val="D86C5B"/>
                </a:gs>
                <a:gs pos="100000">
                  <a:srgbClr val="C73D23"/>
                </a:gs>
              </a:gsLst>
              <a:lin ang="5400000" scaled="0"/>
            </a:gradFill>
            <a:ln>
              <a:noFill/>
            </a:ln>
          </p:spPr>
          <p:txBody>
            <a:bodyPr spcFirstLastPara="1" wrap="square" lIns="121900" tIns="121900" rIns="121900" bIns="121900" anchor="ctr" anchorCtr="0">
              <a:noAutofit/>
            </a:bodyPr>
            <a:lstStyle/>
            <a:p>
              <a:endParaRPr sz="2400"/>
            </a:p>
          </p:txBody>
        </p:sp>
        <p:sp>
          <p:nvSpPr>
            <p:cNvPr id="1054" name="Google Shape;1054;p18"/>
            <p:cNvSpPr txBox="1"/>
            <p:nvPr/>
          </p:nvSpPr>
          <p:spPr>
            <a:xfrm>
              <a:off x="293933" y="3551093"/>
              <a:ext cx="3953682" cy="186466"/>
            </a:xfrm>
            <a:prstGeom prst="rect">
              <a:avLst/>
            </a:prstGeom>
            <a:noFill/>
            <a:ln>
              <a:noFill/>
            </a:ln>
          </p:spPr>
          <p:txBody>
            <a:bodyPr spcFirstLastPara="1" wrap="square" lIns="200267" tIns="0" rIns="200267" bIns="0" anchor="ctr" anchorCtr="0">
              <a:noAutofit/>
            </a:bodyPr>
            <a:lstStyle/>
            <a:p>
              <a:pPr>
                <a:lnSpc>
                  <a:spcPct val="90000"/>
                </a:lnSpc>
                <a:buClr>
                  <a:schemeClr val="lt1"/>
                </a:buClr>
                <a:buSzPts val="1600"/>
              </a:pPr>
              <a:r>
                <a:rPr lang="en-US" sz="2133" b="1">
                  <a:solidFill>
                    <a:schemeClr val="lt1"/>
                  </a:solidFill>
                  <a:latin typeface="Twentieth Century"/>
                  <a:ea typeface="Twentieth Century"/>
                  <a:cs typeface="Twentieth Century"/>
                  <a:sym typeface="Twentieth Century"/>
                </a:rPr>
                <a:t>Future VR  Mode </a:t>
              </a:r>
              <a:endParaRPr sz="2400"/>
            </a:p>
          </p:txBody>
        </p:sp>
      </p:grpSp>
      <p:pic>
        <p:nvPicPr>
          <p:cNvPr id="1055" name="Google Shape;1055;p18" descr="Plug"/>
          <p:cNvPicPr preferRelativeResize="0"/>
          <p:nvPr/>
        </p:nvPicPr>
        <p:blipFill rotWithShape="1">
          <a:blip r:embed="rId5">
            <a:alphaModFix/>
          </a:blip>
          <a:srcRect/>
          <a:stretch/>
        </p:blipFill>
        <p:spPr>
          <a:xfrm rot="5400000">
            <a:off x="6525450" y="204120"/>
            <a:ext cx="445252" cy="396915"/>
          </a:xfrm>
          <a:prstGeom prst="rect">
            <a:avLst/>
          </a:prstGeom>
          <a:noFill/>
          <a:ln>
            <a:noFill/>
          </a:ln>
        </p:spPr>
      </p:pic>
      <p:pic>
        <p:nvPicPr>
          <p:cNvPr id="1056" name="Google Shape;1056;p18" descr="Pin"/>
          <p:cNvPicPr preferRelativeResize="0"/>
          <p:nvPr/>
        </p:nvPicPr>
        <p:blipFill rotWithShape="1">
          <a:blip r:embed="rId6">
            <a:alphaModFix/>
          </a:blip>
          <a:srcRect/>
          <a:stretch/>
        </p:blipFill>
        <p:spPr>
          <a:xfrm>
            <a:off x="6705956" y="2105967"/>
            <a:ext cx="410459" cy="410459"/>
          </a:xfrm>
          <a:prstGeom prst="rect">
            <a:avLst/>
          </a:prstGeom>
          <a:noFill/>
          <a:ln>
            <a:noFill/>
          </a:ln>
        </p:spPr>
      </p:pic>
      <p:pic>
        <p:nvPicPr>
          <p:cNvPr id="1057" name="Google Shape;1057;p18"/>
          <p:cNvPicPr preferRelativeResize="0"/>
          <p:nvPr/>
        </p:nvPicPr>
        <p:blipFill rotWithShape="1">
          <a:blip r:embed="rId7">
            <a:alphaModFix/>
          </a:blip>
          <a:srcRect/>
          <a:stretch/>
        </p:blipFill>
        <p:spPr>
          <a:xfrm>
            <a:off x="6773071" y="4840936"/>
            <a:ext cx="410459" cy="410459"/>
          </a:xfrm>
          <a:prstGeom prst="rect">
            <a:avLst/>
          </a:prstGeom>
          <a:noFill/>
          <a:ln>
            <a:noFill/>
          </a:ln>
        </p:spPr>
      </p:pic>
    </p:spTree>
    <p:extLst>
      <p:ext uri="{BB962C8B-B14F-4D97-AF65-F5344CB8AC3E}">
        <p14:creationId xmlns:p14="http://schemas.microsoft.com/office/powerpoint/2010/main" val="2782736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19"/>
          <p:cNvSpPr txBox="1">
            <a:spLocks noGrp="1"/>
          </p:cNvSpPr>
          <p:nvPr>
            <p:ph type="sldNum" idx="12"/>
          </p:nvPr>
        </p:nvSpPr>
        <p:spPr>
          <a:xfrm>
            <a:off x="320400" y="6326136"/>
            <a:ext cx="591024" cy="288033"/>
          </a:xfrm>
          <a:prstGeom prst="rect">
            <a:avLst/>
          </a:prstGeom>
          <a:noFill/>
          <a:ln>
            <a:noFill/>
          </a:ln>
        </p:spPr>
        <p:txBody>
          <a:bodyPr spcFirstLastPara="1" wrap="square" lIns="121900" tIns="60933" rIns="121900" bIns="60933" anchor="ctr" anchorCtr="0">
            <a:noAutofit/>
          </a:bodyPr>
          <a:lstStyle/>
          <a:p>
            <a:fld id="{00000000-1234-1234-1234-123412341234}" type="slidenum">
              <a:rPr lang="en-US"/>
              <a:pPr/>
              <a:t>18</a:t>
            </a:fld>
            <a:endParaRPr dirty="0"/>
          </a:p>
        </p:txBody>
      </p:sp>
      <p:pic>
        <p:nvPicPr>
          <p:cNvPr id="1063" name="Google Shape;1063;p19"/>
          <p:cNvPicPr preferRelativeResize="0"/>
          <p:nvPr/>
        </p:nvPicPr>
        <p:blipFill rotWithShape="1">
          <a:blip r:embed="rId3">
            <a:alphaModFix/>
          </a:blip>
          <a:srcRect/>
          <a:stretch/>
        </p:blipFill>
        <p:spPr>
          <a:xfrm>
            <a:off x="160200" y="41697"/>
            <a:ext cx="11871600" cy="6433943"/>
          </a:xfrm>
          <a:prstGeom prst="rect">
            <a:avLst/>
          </a:prstGeom>
          <a:noFill/>
          <a:ln>
            <a:noFill/>
          </a:ln>
        </p:spPr>
      </p:pic>
      <p:grpSp>
        <p:nvGrpSpPr>
          <p:cNvPr id="1064" name="Google Shape;1064;p19"/>
          <p:cNvGrpSpPr/>
          <p:nvPr/>
        </p:nvGrpSpPr>
        <p:grpSpPr>
          <a:xfrm>
            <a:off x="1313101" y="1018726"/>
            <a:ext cx="5987441" cy="1762021"/>
            <a:chOff x="-1490348" y="134618"/>
            <a:chExt cx="5885465" cy="2531561"/>
          </a:xfrm>
        </p:grpSpPr>
        <p:grpSp>
          <p:nvGrpSpPr>
            <p:cNvPr id="1065" name="Google Shape;1065;p19"/>
            <p:cNvGrpSpPr/>
            <p:nvPr/>
          </p:nvGrpSpPr>
          <p:grpSpPr>
            <a:xfrm>
              <a:off x="-1490348" y="134618"/>
              <a:ext cx="5885465" cy="2236711"/>
              <a:chOff x="-1870176" y="-290263"/>
              <a:chExt cx="5885465" cy="2236711"/>
            </a:xfrm>
          </p:grpSpPr>
          <p:sp>
            <p:nvSpPr>
              <p:cNvPr id="1066" name="Google Shape;1066;p19"/>
              <p:cNvSpPr/>
              <p:nvPr/>
            </p:nvSpPr>
            <p:spPr>
              <a:xfrm>
                <a:off x="-1870176" y="-290263"/>
                <a:ext cx="2236711" cy="2236711"/>
              </a:xfrm>
              <a:prstGeom prst="blockArc">
                <a:avLst>
                  <a:gd name="adj1" fmla="val 18900000"/>
                  <a:gd name="adj2" fmla="val 2700000"/>
                  <a:gd name="adj3" fmla="val 966"/>
                </a:avLst>
              </a:prstGeom>
              <a:noFill/>
              <a:ln w="25400" cap="flat" cmpd="sng">
                <a:solidFill>
                  <a:srgbClr val="006C9B"/>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67" name="Google Shape;1067;p19"/>
              <p:cNvSpPr/>
              <p:nvPr/>
            </p:nvSpPr>
            <p:spPr>
              <a:xfrm>
                <a:off x="192846" y="103024"/>
                <a:ext cx="3822443" cy="303393"/>
              </a:xfrm>
              <a:prstGeom prst="rect">
                <a:avLst/>
              </a:prstGeom>
              <a:gradFill>
                <a:gsLst>
                  <a:gs pos="0">
                    <a:srgbClr val="006CA5"/>
                  </a:gs>
                  <a:gs pos="80000">
                    <a:srgbClr val="008FD9"/>
                  </a:gs>
                  <a:gs pos="100000">
                    <a:srgbClr val="0092DF"/>
                  </a:gs>
                </a:gsLst>
                <a:lin ang="16200000" scaled="0"/>
              </a:gradFill>
              <a:ln>
                <a:noFill/>
              </a:ln>
              <a:effectLst>
                <a:outerShdw blurRad="40000" dist="23000" dir="5400000" rotWithShape="0">
                  <a:srgbClr val="000000">
                    <a:alpha val="34901"/>
                  </a:srgbClr>
                </a:outerShdw>
              </a:effectLst>
            </p:spPr>
            <p:txBody>
              <a:bodyPr spcFirstLastPara="1" wrap="square" lIns="121900" tIns="121900" rIns="121900" bIns="121900" anchor="ctr" anchorCtr="0">
                <a:noAutofit/>
              </a:bodyPr>
              <a:lstStyle/>
              <a:p>
                <a:endParaRPr sz="2400"/>
              </a:p>
            </p:txBody>
          </p:sp>
          <p:sp>
            <p:nvSpPr>
              <p:cNvPr id="1068" name="Google Shape;1068;p19"/>
              <p:cNvSpPr txBox="1"/>
              <p:nvPr/>
            </p:nvSpPr>
            <p:spPr>
              <a:xfrm>
                <a:off x="192846" y="103024"/>
                <a:ext cx="3822443" cy="303393"/>
              </a:xfrm>
              <a:prstGeom prst="rect">
                <a:avLst/>
              </a:prstGeom>
              <a:noFill/>
              <a:ln>
                <a:noFill/>
              </a:ln>
            </p:spPr>
            <p:txBody>
              <a:bodyPr spcFirstLastPara="1" wrap="square" lIns="269633" tIns="37233" rIns="37233" bIns="37233" anchor="ctr" anchorCtr="0">
                <a:noAutofit/>
              </a:bodyPr>
              <a:lstStyle/>
              <a:p>
                <a:pPr>
                  <a:lnSpc>
                    <a:spcPct val="90000"/>
                  </a:lnSpc>
                  <a:buClr>
                    <a:schemeClr val="lt1"/>
                  </a:buClr>
                  <a:buSzPts val="1100"/>
                </a:pPr>
                <a:r>
                  <a:rPr lang="en-US" sz="1467">
                    <a:solidFill>
                      <a:schemeClr val="lt1"/>
                    </a:solidFill>
                    <a:latin typeface="Verdana"/>
                    <a:ea typeface="Verdana"/>
                    <a:cs typeface="Verdana"/>
                    <a:sym typeface="Verdana"/>
                  </a:rPr>
                  <a:t>T1: Go Live Date.</a:t>
                </a:r>
                <a:endParaRPr sz="2400"/>
              </a:p>
              <a:p>
                <a:pPr>
                  <a:lnSpc>
                    <a:spcPct val="90000"/>
                  </a:lnSpc>
                  <a:spcBef>
                    <a:spcPts val="513"/>
                  </a:spcBef>
                  <a:buClr>
                    <a:schemeClr val="lt1"/>
                  </a:buClr>
                  <a:buSzPts val="1100"/>
                </a:pPr>
                <a:r>
                  <a:rPr lang="en-US" sz="1467">
                    <a:solidFill>
                      <a:schemeClr val="lt1"/>
                    </a:solidFill>
                    <a:latin typeface="Verdana"/>
                    <a:ea typeface="Verdana"/>
                    <a:cs typeface="Verdana"/>
                    <a:sym typeface="Verdana"/>
                  </a:rPr>
                  <a:t>       : Arpil to align with client.</a:t>
                </a:r>
                <a:endParaRPr sz="2400"/>
              </a:p>
            </p:txBody>
          </p:sp>
          <p:sp>
            <p:nvSpPr>
              <p:cNvPr id="1069" name="Google Shape;1069;p19"/>
              <p:cNvSpPr/>
              <p:nvPr/>
            </p:nvSpPr>
            <p:spPr>
              <a:xfrm>
                <a:off x="1496825" y="1337699"/>
                <a:ext cx="318484" cy="318484"/>
              </a:xfrm>
              <a:prstGeom prst="ellipse">
                <a:avLst/>
              </a:prstGeom>
              <a:solidFill>
                <a:schemeClr val="lt1"/>
              </a:solidFill>
              <a:ln w="9525"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121900" tIns="121900" rIns="121900" bIns="121900" anchor="ctr" anchorCtr="0">
                <a:noAutofit/>
              </a:bodyPr>
              <a:lstStyle/>
              <a:p>
                <a:endParaRPr sz="2400"/>
              </a:p>
            </p:txBody>
          </p:sp>
          <p:sp>
            <p:nvSpPr>
              <p:cNvPr id="1070" name="Google Shape;1070;p19"/>
              <p:cNvSpPr/>
              <p:nvPr/>
            </p:nvSpPr>
            <p:spPr>
              <a:xfrm>
                <a:off x="338921" y="509574"/>
                <a:ext cx="3676368" cy="254787"/>
              </a:xfrm>
              <a:prstGeom prst="rect">
                <a:avLst/>
              </a:prstGeom>
              <a:gradFill>
                <a:gsLst>
                  <a:gs pos="0">
                    <a:srgbClr val="006CA5"/>
                  </a:gs>
                  <a:gs pos="80000">
                    <a:srgbClr val="008FD9"/>
                  </a:gs>
                  <a:gs pos="100000">
                    <a:srgbClr val="0092DF"/>
                  </a:gs>
                </a:gsLst>
                <a:lin ang="16200000" scaled="0"/>
              </a:gradFill>
              <a:ln w="9525" cap="flat" cmpd="sng">
                <a:solidFill>
                  <a:srgbClr val="FFFF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121900" tIns="121900" rIns="121900" bIns="121900" anchor="ctr" anchorCtr="0">
                <a:noAutofit/>
              </a:bodyPr>
              <a:lstStyle/>
              <a:p>
                <a:endParaRPr sz="2400"/>
              </a:p>
            </p:txBody>
          </p:sp>
          <p:sp>
            <p:nvSpPr>
              <p:cNvPr id="1071" name="Google Shape;1071;p19"/>
              <p:cNvSpPr txBox="1"/>
              <p:nvPr/>
            </p:nvSpPr>
            <p:spPr>
              <a:xfrm>
                <a:off x="338921" y="509574"/>
                <a:ext cx="3676368" cy="254787"/>
              </a:xfrm>
              <a:prstGeom prst="rect">
                <a:avLst/>
              </a:prstGeom>
              <a:noFill/>
              <a:ln>
                <a:noFill/>
              </a:ln>
            </p:spPr>
            <p:txBody>
              <a:bodyPr spcFirstLastPara="1" wrap="square" lIns="269633" tIns="20300" rIns="20300" bIns="20300" anchor="ctr" anchorCtr="0">
                <a:noAutofit/>
              </a:bodyPr>
              <a:lstStyle/>
              <a:p>
                <a:pPr>
                  <a:lnSpc>
                    <a:spcPct val="90000"/>
                  </a:lnSpc>
                  <a:buClr>
                    <a:schemeClr val="lt1"/>
                  </a:buClr>
                  <a:buSzPts val="600"/>
                </a:pPr>
                <a:r>
                  <a:rPr lang="en-US" sz="800">
                    <a:solidFill>
                      <a:schemeClr val="lt1"/>
                    </a:solidFill>
                    <a:latin typeface="Verdana"/>
                    <a:ea typeface="Verdana"/>
                    <a:cs typeface="Verdana"/>
                    <a:sym typeface="Verdana"/>
                  </a:rPr>
                  <a:t>T2: App Testing</a:t>
                </a:r>
                <a:endParaRPr sz="2400"/>
              </a:p>
              <a:p>
                <a:pPr>
                  <a:lnSpc>
                    <a:spcPct val="90000"/>
                  </a:lnSpc>
                  <a:spcBef>
                    <a:spcPts val="280"/>
                  </a:spcBef>
                  <a:buClr>
                    <a:schemeClr val="lt1"/>
                  </a:buClr>
                  <a:buSzPts val="600"/>
                </a:pPr>
                <a:r>
                  <a:rPr lang="en-US" sz="800">
                    <a:solidFill>
                      <a:schemeClr val="lt1"/>
                    </a:solidFill>
                    <a:latin typeface="Verdana"/>
                    <a:ea typeface="Verdana"/>
                    <a:cs typeface="Verdana"/>
                    <a:sym typeface="Verdana"/>
                  </a:rPr>
                  <a:t>    :Ashish Need</a:t>
                </a:r>
                <a:endParaRPr sz="800">
                  <a:solidFill>
                    <a:schemeClr val="lt1"/>
                  </a:solidFill>
                  <a:latin typeface="Verdana"/>
                  <a:ea typeface="Verdana"/>
                  <a:cs typeface="Verdana"/>
                  <a:sym typeface="Verdana"/>
                </a:endParaRPr>
              </a:p>
            </p:txBody>
          </p:sp>
          <p:sp>
            <p:nvSpPr>
              <p:cNvPr id="1072" name="Google Shape;1072;p19"/>
              <p:cNvSpPr/>
              <p:nvPr/>
            </p:nvSpPr>
            <p:spPr>
              <a:xfrm>
                <a:off x="183587" y="477726"/>
                <a:ext cx="318484" cy="318484"/>
              </a:xfrm>
              <a:prstGeom prst="ellipse">
                <a:avLst/>
              </a:prstGeom>
              <a:solidFill>
                <a:srgbClr val="FFFF00"/>
              </a:solidFill>
              <a:ln w="9525"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121900" tIns="121900" rIns="121900" bIns="121900" anchor="ctr" anchorCtr="0">
                <a:noAutofit/>
              </a:bodyPr>
              <a:lstStyle/>
              <a:p>
                <a:endParaRPr sz="2400"/>
              </a:p>
            </p:txBody>
          </p:sp>
          <p:sp>
            <p:nvSpPr>
              <p:cNvPr id="1073" name="Google Shape;1073;p19"/>
              <p:cNvSpPr/>
              <p:nvPr/>
            </p:nvSpPr>
            <p:spPr>
              <a:xfrm>
                <a:off x="338921" y="891821"/>
                <a:ext cx="3676368" cy="254787"/>
              </a:xfrm>
              <a:prstGeom prst="rect">
                <a:avLst/>
              </a:prstGeom>
              <a:gradFill>
                <a:gsLst>
                  <a:gs pos="0">
                    <a:srgbClr val="006CA5"/>
                  </a:gs>
                  <a:gs pos="80000">
                    <a:srgbClr val="008FD9"/>
                  </a:gs>
                  <a:gs pos="100000">
                    <a:srgbClr val="0092DF"/>
                  </a:gs>
                </a:gsLst>
                <a:lin ang="16200000" scaled="0"/>
              </a:gradFill>
              <a:ln>
                <a:noFill/>
              </a:ln>
              <a:effectLst>
                <a:outerShdw blurRad="40000" dist="23000" dir="5400000" rotWithShape="0">
                  <a:srgbClr val="000000">
                    <a:alpha val="34901"/>
                  </a:srgbClr>
                </a:outerShdw>
              </a:effectLst>
            </p:spPr>
            <p:txBody>
              <a:bodyPr spcFirstLastPara="1" wrap="square" lIns="121900" tIns="121900" rIns="121900" bIns="121900" anchor="ctr" anchorCtr="0">
                <a:noAutofit/>
              </a:bodyPr>
              <a:lstStyle/>
              <a:p>
                <a:endParaRPr sz="2400"/>
              </a:p>
            </p:txBody>
          </p:sp>
          <p:sp>
            <p:nvSpPr>
              <p:cNvPr id="1074" name="Google Shape;1074;p19"/>
              <p:cNvSpPr txBox="1"/>
              <p:nvPr/>
            </p:nvSpPr>
            <p:spPr>
              <a:xfrm>
                <a:off x="338921" y="891821"/>
                <a:ext cx="3676368" cy="254787"/>
              </a:xfrm>
              <a:prstGeom prst="rect">
                <a:avLst/>
              </a:prstGeom>
              <a:noFill/>
              <a:ln>
                <a:noFill/>
              </a:ln>
            </p:spPr>
            <p:txBody>
              <a:bodyPr spcFirstLastPara="1" wrap="square" lIns="269633" tIns="20300" rIns="20300" bIns="20300" anchor="ctr" anchorCtr="0">
                <a:noAutofit/>
              </a:bodyPr>
              <a:lstStyle/>
              <a:p>
                <a:pPr>
                  <a:lnSpc>
                    <a:spcPct val="90000"/>
                  </a:lnSpc>
                  <a:buClr>
                    <a:schemeClr val="lt1"/>
                  </a:buClr>
                  <a:buSzPts val="600"/>
                </a:pPr>
                <a:r>
                  <a:rPr lang="en-US" sz="800">
                    <a:solidFill>
                      <a:schemeClr val="lt1"/>
                    </a:solidFill>
                    <a:latin typeface="Verdana"/>
                    <a:ea typeface="Verdana"/>
                    <a:cs typeface="Verdana"/>
                    <a:sym typeface="Verdana"/>
                  </a:rPr>
                  <a:t>T3: Support Handover</a:t>
                </a:r>
                <a:endParaRPr sz="800">
                  <a:solidFill>
                    <a:schemeClr val="lt1"/>
                  </a:solidFill>
                  <a:latin typeface="Verdana"/>
                  <a:ea typeface="Verdana"/>
                  <a:cs typeface="Verdana"/>
                  <a:sym typeface="Verdana"/>
                </a:endParaRPr>
              </a:p>
            </p:txBody>
          </p:sp>
          <p:sp>
            <p:nvSpPr>
              <p:cNvPr id="1075" name="Google Shape;1075;p19"/>
              <p:cNvSpPr/>
              <p:nvPr/>
            </p:nvSpPr>
            <p:spPr>
              <a:xfrm>
                <a:off x="394126" y="247327"/>
                <a:ext cx="181316" cy="133610"/>
              </a:xfrm>
              <a:prstGeom prst="ellipse">
                <a:avLst/>
              </a:prstGeom>
              <a:blipFill rotWithShape="1">
                <a:blip r:embed="rId4">
                  <a:alphaModFix/>
                </a:blip>
                <a:stretch>
                  <a:fillRect/>
                </a:stretch>
              </a:blipFill>
              <a:ln>
                <a:noFill/>
              </a:ln>
              <a:effectLst>
                <a:outerShdw blurRad="40000" dist="23000" dir="5400000" rotWithShape="0">
                  <a:srgbClr val="000000">
                    <a:alpha val="34901"/>
                  </a:srgbClr>
                </a:outerShdw>
              </a:effectLst>
            </p:spPr>
            <p:txBody>
              <a:bodyPr spcFirstLastPara="1" wrap="square" lIns="121900" tIns="121900" rIns="121900" bIns="121900" anchor="ctr" anchorCtr="0">
                <a:noAutofit/>
              </a:bodyPr>
              <a:lstStyle/>
              <a:p>
                <a:endParaRPr sz="2400"/>
              </a:p>
            </p:txBody>
          </p:sp>
          <p:sp>
            <p:nvSpPr>
              <p:cNvPr id="1076" name="Google Shape;1076;p19"/>
              <p:cNvSpPr/>
              <p:nvPr/>
            </p:nvSpPr>
            <p:spPr>
              <a:xfrm>
                <a:off x="192846" y="1274069"/>
                <a:ext cx="3822443" cy="254787"/>
              </a:xfrm>
              <a:prstGeom prst="rect">
                <a:avLst/>
              </a:prstGeom>
              <a:gradFill>
                <a:gsLst>
                  <a:gs pos="0">
                    <a:srgbClr val="006CA5"/>
                  </a:gs>
                  <a:gs pos="80000">
                    <a:srgbClr val="008FD9"/>
                  </a:gs>
                  <a:gs pos="100000">
                    <a:srgbClr val="0092DF"/>
                  </a:gs>
                </a:gsLst>
                <a:lin ang="16200000" scaled="0"/>
              </a:gradFill>
              <a:ln>
                <a:noFill/>
              </a:ln>
              <a:effectLst>
                <a:outerShdw blurRad="40000" dist="23000" dir="5400000" rotWithShape="0">
                  <a:srgbClr val="000000">
                    <a:alpha val="34901"/>
                  </a:srgbClr>
                </a:outerShdw>
              </a:effectLst>
            </p:spPr>
            <p:txBody>
              <a:bodyPr spcFirstLastPara="1" wrap="square" lIns="121900" tIns="121900" rIns="121900" bIns="121900" anchor="ctr" anchorCtr="0">
                <a:noAutofit/>
              </a:bodyPr>
              <a:lstStyle/>
              <a:p>
                <a:endParaRPr sz="2400"/>
              </a:p>
            </p:txBody>
          </p:sp>
          <p:sp>
            <p:nvSpPr>
              <p:cNvPr id="1077" name="Google Shape;1077;p19"/>
              <p:cNvSpPr txBox="1"/>
              <p:nvPr/>
            </p:nvSpPr>
            <p:spPr>
              <a:xfrm>
                <a:off x="192846" y="1274069"/>
                <a:ext cx="3822443" cy="254787"/>
              </a:xfrm>
              <a:prstGeom prst="rect">
                <a:avLst/>
              </a:prstGeom>
              <a:noFill/>
              <a:ln>
                <a:noFill/>
              </a:ln>
            </p:spPr>
            <p:txBody>
              <a:bodyPr spcFirstLastPara="1" wrap="square" lIns="269633" tIns="20300" rIns="20300" bIns="20300" anchor="ctr" anchorCtr="0">
                <a:noAutofit/>
              </a:bodyPr>
              <a:lstStyle/>
              <a:p>
                <a:pPr>
                  <a:lnSpc>
                    <a:spcPct val="90000"/>
                  </a:lnSpc>
                  <a:buClr>
                    <a:schemeClr val="lt1"/>
                  </a:buClr>
                  <a:buSzPts val="600"/>
                </a:pPr>
                <a:r>
                  <a:rPr lang="en-US" sz="800">
                    <a:solidFill>
                      <a:schemeClr val="lt1"/>
                    </a:solidFill>
                    <a:latin typeface="Verdana"/>
                    <a:ea typeface="Verdana"/>
                    <a:cs typeface="Verdana"/>
                    <a:sym typeface="Verdana"/>
                  </a:rPr>
                  <a:t>T4:Conclusion</a:t>
                </a:r>
                <a:endParaRPr sz="800">
                  <a:solidFill>
                    <a:schemeClr val="lt1"/>
                  </a:solidFill>
                  <a:latin typeface="Verdana"/>
                  <a:ea typeface="Verdana"/>
                  <a:cs typeface="Verdana"/>
                  <a:sym typeface="Verdana"/>
                </a:endParaRPr>
              </a:p>
            </p:txBody>
          </p:sp>
          <p:sp>
            <p:nvSpPr>
              <p:cNvPr id="1078" name="Google Shape;1078;p19"/>
              <p:cNvSpPr/>
              <p:nvPr/>
            </p:nvSpPr>
            <p:spPr>
              <a:xfrm>
                <a:off x="33604" y="1242220"/>
                <a:ext cx="318484" cy="318484"/>
              </a:xfrm>
              <a:prstGeom prst="ellipse">
                <a:avLst/>
              </a:prstGeom>
              <a:solidFill>
                <a:schemeClr val="lt1"/>
              </a:solidFill>
              <a:ln w="9525"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121900" tIns="121900" rIns="121900" bIns="121900" anchor="ctr" anchorCtr="0">
                <a:noAutofit/>
              </a:bodyPr>
              <a:lstStyle/>
              <a:p>
                <a:endParaRPr sz="2400"/>
              </a:p>
            </p:txBody>
          </p:sp>
        </p:grpSp>
        <p:sp>
          <p:nvSpPr>
            <p:cNvPr id="1079" name="Google Shape;1079;p19"/>
            <p:cNvSpPr/>
            <p:nvPr/>
          </p:nvSpPr>
          <p:spPr>
            <a:xfrm>
              <a:off x="647854" y="2056075"/>
              <a:ext cx="610104" cy="610104"/>
            </a:xfrm>
            <a:prstGeom prst="ellipse">
              <a:avLst/>
            </a:prstGeom>
            <a:solidFill>
              <a:schemeClr val="lt2"/>
            </a:solidFill>
            <a:ln w="9525" cap="flat" cmpd="sng">
              <a:solidFill>
                <a:srgbClr val="0086C3"/>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1191874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9100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5E659B3-EA4B-405E-9FAE-00661F32418F}"/>
              </a:ext>
            </a:extLst>
          </p:cNvPr>
          <p:cNvSpPr>
            <a:spLocks noGrp="1"/>
          </p:cNvSpPr>
          <p:nvPr>
            <p:ph type="ctrTitle"/>
          </p:nvPr>
        </p:nvSpPr>
        <p:spPr/>
        <p:txBody>
          <a:bodyPr/>
          <a:lstStyle/>
          <a:p>
            <a:r>
              <a:rPr lang="en-US" altLang="fr-FR" sz="1600" cap="all" dirty="0">
                <a:solidFill>
                  <a:srgbClr val="FFFF00"/>
                </a:solidFill>
              </a:rPr>
              <a:t>Providing Inclusive work environment for people in the autism spectrum</a:t>
            </a:r>
            <a:br>
              <a:rPr lang="en-US" altLang="fr-FR" sz="1600" cap="all" dirty="0">
                <a:solidFill>
                  <a:srgbClr val="FFFF00"/>
                </a:solidFill>
              </a:rPr>
            </a:br>
            <a:r>
              <a:rPr lang="en-US" altLang="fr-FR" sz="1600" cap="all" dirty="0">
                <a:solidFill>
                  <a:srgbClr val="FFFF00"/>
                </a:solidFill>
              </a:rPr>
              <a:t/>
            </a:r>
            <a:br>
              <a:rPr lang="en-US" altLang="fr-FR" sz="1600" cap="all" dirty="0">
                <a:solidFill>
                  <a:srgbClr val="FFFF00"/>
                </a:solidFill>
              </a:rPr>
            </a:br>
            <a:r>
              <a:rPr lang="en-US" altLang="fr-FR" sz="1600" cap="all" dirty="0">
                <a:solidFill>
                  <a:srgbClr val="FFFF00"/>
                </a:solidFill>
              </a:rPr>
              <a:t/>
            </a:r>
            <a:br>
              <a:rPr lang="en-US" altLang="fr-FR" sz="1600" cap="all" dirty="0">
                <a:solidFill>
                  <a:srgbClr val="FFFF00"/>
                </a:solidFill>
              </a:rPr>
            </a:br>
            <a:r>
              <a:rPr lang="en-US" altLang="fr-FR" sz="1600" cap="all" dirty="0">
                <a:solidFill>
                  <a:srgbClr val="FFFF00"/>
                </a:solidFill>
              </a:rPr>
              <a:t>Team </a:t>
            </a:r>
            <a:r>
              <a:rPr lang="en-US" altLang="fr-FR" sz="1600" u="sng" cap="all" dirty="0">
                <a:solidFill>
                  <a:srgbClr val="FFFF00"/>
                </a:solidFill>
              </a:rPr>
              <a:t>Ummeed</a:t>
            </a:r>
            <a:br>
              <a:rPr lang="en-US" altLang="fr-FR" sz="1600" u="sng" cap="all" dirty="0">
                <a:solidFill>
                  <a:srgbClr val="FFFF00"/>
                </a:solidFill>
              </a:rPr>
            </a:br>
            <a:r>
              <a:rPr lang="en-US" altLang="fr-FR" sz="1600" cap="all" dirty="0">
                <a:solidFill>
                  <a:srgbClr val="FFFF00"/>
                </a:solidFill>
              </a:rPr>
              <a:t/>
            </a:r>
            <a:br>
              <a:rPr lang="en-US" altLang="fr-FR" sz="1600" cap="all" dirty="0">
                <a:solidFill>
                  <a:srgbClr val="FFFF00"/>
                </a:solidFill>
              </a:rPr>
            </a:br>
            <a:r>
              <a:rPr lang="en-US" altLang="fr-FR" sz="1200" cap="all" dirty="0">
                <a:solidFill>
                  <a:srgbClr val="FFFF00"/>
                </a:solidFill>
              </a:rPr>
              <a:t>Ashish Kaul</a:t>
            </a:r>
            <a:br>
              <a:rPr lang="en-US" altLang="fr-FR" sz="1200" cap="all" dirty="0">
                <a:solidFill>
                  <a:srgbClr val="FFFF00"/>
                </a:solidFill>
              </a:rPr>
            </a:br>
            <a:r>
              <a:rPr lang="en-US" altLang="fr-FR" sz="1200" cap="all" dirty="0">
                <a:solidFill>
                  <a:srgbClr val="FFFF00"/>
                </a:solidFill>
              </a:rPr>
              <a:t>Sangeetha SelvakumaR</a:t>
            </a:r>
            <a:br>
              <a:rPr lang="en-US" altLang="fr-FR" sz="1200" cap="all" dirty="0">
                <a:solidFill>
                  <a:srgbClr val="FFFF00"/>
                </a:solidFill>
              </a:rPr>
            </a:br>
            <a:r>
              <a:rPr lang="en-US" altLang="fr-FR" sz="1200" dirty="0">
                <a:solidFill>
                  <a:srgbClr val="FFFF00"/>
                </a:solidFill>
              </a:rPr>
              <a:t>Vignesh J</a:t>
            </a:r>
            <a:br>
              <a:rPr lang="en-US" altLang="fr-FR" sz="1200" dirty="0">
                <a:solidFill>
                  <a:srgbClr val="FFFF00"/>
                </a:solidFill>
              </a:rPr>
            </a:br>
            <a:r>
              <a:rPr lang="en-US" altLang="fr-FR" sz="1200" dirty="0">
                <a:solidFill>
                  <a:srgbClr val="FFFF00"/>
                </a:solidFill>
              </a:rPr>
              <a:t>Nithya Sagar</a:t>
            </a:r>
            <a:br>
              <a:rPr lang="en-US" altLang="fr-FR" sz="1200" dirty="0">
                <a:solidFill>
                  <a:srgbClr val="FFFF00"/>
                </a:solidFill>
              </a:rPr>
            </a:br>
            <a:r>
              <a:rPr lang="en-US" altLang="fr-FR" sz="1200" dirty="0">
                <a:solidFill>
                  <a:srgbClr val="FFFF00"/>
                </a:solidFill>
              </a:rPr>
              <a:t>Naveen</a:t>
            </a:r>
            <a:br>
              <a:rPr lang="en-US" altLang="fr-FR" sz="1200" dirty="0">
                <a:solidFill>
                  <a:srgbClr val="FFFF00"/>
                </a:solidFill>
              </a:rPr>
            </a:br>
            <a:r>
              <a:rPr lang="en-US" altLang="fr-FR" sz="1200" dirty="0" err="1">
                <a:solidFill>
                  <a:srgbClr val="FFFF00"/>
                </a:solidFill>
              </a:rPr>
              <a:t>roopali</a:t>
            </a:r>
            <a:endParaRPr lang="en-GB" sz="1200" dirty="0"/>
          </a:p>
        </p:txBody>
      </p:sp>
      <p:sp>
        <p:nvSpPr>
          <p:cNvPr id="5" name="Text Placeholder 4">
            <a:extLst>
              <a:ext uri="{FF2B5EF4-FFF2-40B4-BE49-F238E27FC236}">
                <a16:creationId xmlns:a16="http://schemas.microsoft.com/office/drawing/2014/main" xmlns="" id="{E224FF9E-2B77-414F-BB56-D2E542436BF5}"/>
              </a:ext>
            </a:extLst>
          </p:cNvPr>
          <p:cNvSpPr>
            <a:spLocks noGrp="1"/>
          </p:cNvSpPr>
          <p:nvPr>
            <p:ph type="body" sz="quarter" idx="10"/>
          </p:nvPr>
        </p:nvSpPr>
        <p:spPr/>
        <p:txBody>
          <a:bodyPr/>
          <a:lstStyle/>
          <a:p>
            <a:r>
              <a:rPr lang="en-US" dirty="0"/>
              <a:t>1</a:t>
            </a:r>
            <a:endParaRPr lang="en-IN" dirty="0"/>
          </a:p>
        </p:txBody>
      </p:sp>
    </p:spTree>
    <p:extLst>
      <p:ext uri="{BB962C8B-B14F-4D97-AF65-F5344CB8AC3E}">
        <p14:creationId xmlns:p14="http://schemas.microsoft.com/office/powerpoint/2010/main" val="337468842"/>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0205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3" y="188640"/>
            <a:ext cx="10947772" cy="5801894"/>
          </a:xfrm>
          <a:prstGeom prst="rect">
            <a:avLst/>
          </a:prstGeom>
        </p:spPr>
      </p:pic>
    </p:spTree>
    <p:extLst>
      <p:ext uri="{BB962C8B-B14F-4D97-AF65-F5344CB8AC3E}">
        <p14:creationId xmlns:p14="http://schemas.microsoft.com/office/powerpoint/2010/main" val="3514804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3" y="188640"/>
            <a:ext cx="10947772" cy="5801894"/>
          </a:xfrm>
          <a:prstGeom prst="rect">
            <a:avLst/>
          </a:prstGeom>
        </p:spPr>
      </p:pic>
    </p:spTree>
    <p:extLst>
      <p:ext uri="{BB962C8B-B14F-4D97-AF65-F5344CB8AC3E}">
        <p14:creationId xmlns:p14="http://schemas.microsoft.com/office/powerpoint/2010/main" val="2707295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4D288803-A6C7-4081-95A5-15932004F3CE}"/>
              </a:ext>
            </a:extLst>
          </p:cNvPr>
          <p:cNvSpPr>
            <a:spLocks noGrp="1"/>
          </p:cNvSpPr>
          <p:nvPr>
            <p:ph type="ctrTitle"/>
          </p:nvPr>
        </p:nvSpPr>
        <p:spPr>
          <a:xfrm>
            <a:off x="4367808" y="334962"/>
            <a:ext cx="5781098" cy="397545"/>
          </a:xfrm>
        </p:spPr>
        <p:txBody>
          <a:bodyPr/>
          <a:lstStyle/>
          <a:p>
            <a:r>
              <a:rPr lang="en-GB" dirty="0"/>
              <a:t>CURRENT SCENARIO</a:t>
            </a:r>
          </a:p>
        </p:txBody>
      </p:sp>
      <p:sp>
        <p:nvSpPr>
          <p:cNvPr id="8" name="Text Placeholder 7">
            <a:extLst>
              <a:ext uri="{FF2B5EF4-FFF2-40B4-BE49-F238E27FC236}">
                <a16:creationId xmlns:a16="http://schemas.microsoft.com/office/drawing/2014/main" xmlns="" id="{145E7C48-DD2C-40CC-B16F-A84911D789EE}"/>
              </a:ext>
            </a:extLst>
          </p:cNvPr>
          <p:cNvSpPr>
            <a:spLocks noGrp="1"/>
          </p:cNvSpPr>
          <p:nvPr>
            <p:ph type="body" sz="quarter" idx="11"/>
          </p:nvPr>
        </p:nvSpPr>
        <p:spPr/>
        <p:txBody>
          <a:bodyPr/>
          <a:lstStyle/>
          <a:p>
            <a:pPr lvl="0"/>
            <a:r>
              <a:rPr lang="en-GB" dirty="0"/>
              <a:t>.</a:t>
            </a:r>
          </a:p>
        </p:txBody>
      </p:sp>
      <p:grpSp>
        <p:nvGrpSpPr>
          <p:cNvPr id="17" name="Google Shape;484;p5">
            <a:extLst>
              <a:ext uri="{FF2B5EF4-FFF2-40B4-BE49-F238E27FC236}">
                <a16:creationId xmlns:a16="http://schemas.microsoft.com/office/drawing/2014/main" xmlns="" id="{D8593985-3E56-4635-80EF-CDFE432EBBCC}"/>
              </a:ext>
            </a:extLst>
          </p:cNvPr>
          <p:cNvGrpSpPr/>
          <p:nvPr/>
        </p:nvGrpSpPr>
        <p:grpSpPr>
          <a:xfrm>
            <a:off x="3035919" y="1066800"/>
            <a:ext cx="8748713" cy="5331241"/>
            <a:chOff x="0" y="0"/>
            <a:chExt cx="8748713" cy="3724274"/>
          </a:xfrm>
        </p:grpSpPr>
        <p:sp>
          <p:nvSpPr>
            <p:cNvPr id="18" name="Google Shape;485;p5">
              <a:extLst>
                <a:ext uri="{FF2B5EF4-FFF2-40B4-BE49-F238E27FC236}">
                  <a16:creationId xmlns:a16="http://schemas.microsoft.com/office/drawing/2014/main" xmlns="" id="{6B070F34-4108-451A-A843-8F56B81F3B4D}"/>
                </a:ext>
              </a:extLst>
            </p:cNvPr>
            <p:cNvSpPr/>
            <p:nvPr/>
          </p:nvSpPr>
          <p:spPr>
            <a:xfrm>
              <a:off x="0" y="0"/>
              <a:ext cx="8748713" cy="1117282"/>
            </a:xfrm>
            <a:prstGeom prst="roundRect">
              <a:avLst>
                <a:gd name="adj" fmla="val 10000"/>
              </a:avLst>
            </a:prstGeom>
            <a:solidFill>
              <a:srgbClr val="C9E3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86;p5">
              <a:extLst>
                <a:ext uri="{FF2B5EF4-FFF2-40B4-BE49-F238E27FC236}">
                  <a16:creationId xmlns:a16="http://schemas.microsoft.com/office/drawing/2014/main" xmlns="" id="{F436FB45-D258-4089-A132-9606F5DCAD1E}"/>
                </a:ext>
              </a:extLst>
            </p:cNvPr>
            <p:cNvSpPr/>
            <p:nvPr/>
          </p:nvSpPr>
          <p:spPr>
            <a:xfrm>
              <a:off x="323125" y="268612"/>
              <a:ext cx="614505" cy="614505"/>
            </a:xfrm>
            <a:prstGeom prst="rect">
              <a:avLst/>
            </a:prstGeom>
            <a:blipFill rotWithShape="1">
              <a:blip r:embed="rId2">
                <a:alphaModFix/>
              </a:blip>
              <a:stretch>
                <a:fillRect l="-3999" r="-3999"/>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87;p5">
              <a:extLst>
                <a:ext uri="{FF2B5EF4-FFF2-40B4-BE49-F238E27FC236}">
                  <a16:creationId xmlns:a16="http://schemas.microsoft.com/office/drawing/2014/main" xmlns="" id="{21B10F07-A49C-4A36-AD70-612661C64244}"/>
                </a:ext>
              </a:extLst>
            </p:cNvPr>
            <p:cNvSpPr/>
            <p:nvPr/>
          </p:nvSpPr>
          <p:spPr>
            <a:xfrm>
              <a:off x="1290461" y="0"/>
              <a:ext cx="7458251" cy="111728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88;p5">
              <a:extLst>
                <a:ext uri="{FF2B5EF4-FFF2-40B4-BE49-F238E27FC236}">
                  <a16:creationId xmlns:a16="http://schemas.microsoft.com/office/drawing/2014/main" xmlns="" id="{82902D3A-D7E5-4640-A441-3B74EAA408B9}"/>
                </a:ext>
              </a:extLst>
            </p:cNvPr>
            <p:cNvSpPr txBox="1"/>
            <p:nvPr/>
          </p:nvSpPr>
          <p:spPr>
            <a:xfrm>
              <a:off x="1290461" y="0"/>
              <a:ext cx="7458251" cy="1117282"/>
            </a:xfrm>
            <a:prstGeom prst="rect">
              <a:avLst/>
            </a:prstGeom>
            <a:noFill/>
            <a:ln>
              <a:noFill/>
            </a:ln>
          </p:spPr>
          <p:txBody>
            <a:bodyPr spcFirstLastPara="1" wrap="square" lIns="118225" tIns="118225" rIns="118225" bIns="118225" anchor="ctr" anchorCtr="0">
              <a:noAutofit/>
            </a:bodyPr>
            <a:lstStyle/>
            <a:p>
              <a:pPr marL="0" marR="0" lvl="0" indent="0" algn="just" rtl="0">
                <a:lnSpc>
                  <a:spcPct val="100000"/>
                </a:lnSpc>
                <a:spcBef>
                  <a:spcPts val="0"/>
                </a:spcBef>
                <a:spcAft>
                  <a:spcPts val="0"/>
                </a:spcAft>
                <a:buClr>
                  <a:schemeClr val="dk1"/>
                </a:buClr>
                <a:buSzPts val="1400"/>
                <a:buFont typeface="Verdana"/>
                <a:buNone/>
              </a:pPr>
              <a:r>
                <a:rPr lang="en-US" sz="1400" dirty="0">
                  <a:solidFill>
                    <a:schemeClr val="dk1"/>
                  </a:solidFill>
                  <a:latin typeface="Verdana"/>
                  <a:ea typeface="Verdana"/>
                  <a:cs typeface="Verdana"/>
                  <a:sym typeface="Verdana"/>
                </a:rPr>
                <a:t>Currently, there are many potential barriers for neurodivergent people to work in the corporate workplace environment. They are not easily welcomed due to lack of tools and available resources to communicate or understand things efficiently.</a:t>
              </a:r>
              <a:endParaRPr dirty="0"/>
            </a:p>
          </p:txBody>
        </p:sp>
        <p:sp>
          <p:nvSpPr>
            <p:cNvPr id="22" name="Google Shape;489;p5">
              <a:extLst>
                <a:ext uri="{FF2B5EF4-FFF2-40B4-BE49-F238E27FC236}">
                  <a16:creationId xmlns:a16="http://schemas.microsoft.com/office/drawing/2014/main" xmlns="" id="{52D45880-FF64-4D4A-B98C-21CEFAB87F3D}"/>
                </a:ext>
              </a:extLst>
            </p:cNvPr>
            <p:cNvSpPr/>
            <p:nvPr/>
          </p:nvSpPr>
          <p:spPr>
            <a:xfrm>
              <a:off x="0" y="2606992"/>
              <a:ext cx="8748713" cy="1117282"/>
            </a:xfrm>
            <a:prstGeom prst="roundRect">
              <a:avLst>
                <a:gd name="adj" fmla="val 10000"/>
              </a:avLst>
            </a:prstGeom>
            <a:solidFill>
              <a:srgbClr val="C9E3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90;p5">
              <a:extLst>
                <a:ext uri="{FF2B5EF4-FFF2-40B4-BE49-F238E27FC236}">
                  <a16:creationId xmlns:a16="http://schemas.microsoft.com/office/drawing/2014/main" xmlns="" id="{675E5010-CD38-49A9-AA42-A11B9990F363}"/>
                </a:ext>
              </a:extLst>
            </p:cNvPr>
            <p:cNvSpPr/>
            <p:nvPr/>
          </p:nvSpPr>
          <p:spPr>
            <a:xfrm>
              <a:off x="337977" y="2879164"/>
              <a:ext cx="614505" cy="614505"/>
            </a:xfrm>
            <a:prstGeom prst="rect">
              <a:avLst/>
            </a:prstGeom>
            <a:blipFill rotWithShape="1">
              <a:blip r:embed="rId3">
                <a:alphaModFix/>
              </a:blip>
              <a:stretch>
                <a:fillRect l="-38998" r="-38997"/>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91;p5">
              <a:extLst>
                <a:ext uri="{FF2B5EF4-FFF2-40B4-BE49-F238E27FC236}">
                  <a16:creationId xmlns:a16="http://schemas.microsoft.com/office/drawing/2014/main" xmlns="" id="{713D9B6C-43E4-4E84-AACF-2E0C16D6BA02}"/>
                </a:ext>
              </a:extLst>
            </p:cNvPr>
            <p:cNvSpPr/>
            <p:nvPr/>
          </p:nvSpPr>
          <p:spPr>
            <a:xfrm>
              <a:off x="1290461" y="2606992"/>
              <a:ext cx="7458251" cy="111728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2;p5">
              <a:extLst>
                <a:ext uri="{FF2B5EF4-FFF2-40B4-BE49-F238E27FC236}">
                  <a16:creationId xmlns:a16="http://schemas.microsoft.com/office/drawing/2014/main" xmlns="" id="{47BA3C89-A9FC-4942-BBC6-FFE0723D70C0}"/>
                </a:ext>
              </a:extLst>
            </p:cNvPr>
            <p:cNvSpPr txBox="1"/>
            <p:nvPr/>
          </p:nvSpPr>
          <p:spPr>
            <a:xfrm>
              <a:off x="1290461" y="2606992"/>
              <a:ext cx="7458251" cy="1117282"/>
            </a:xfrm>
            <a:prstGeom prst="rect">
              <a:avLst/>
            </a:prstGeom>
            <a:noFill/>
            <a:ln>
              <a:noFill/>
            </a:ln>
          </p:spPr>
          <p:txBody>
            <a:bodyPr spcFirstLastPara="1" wrap="square" lIns="118225" tIns="118225" rIns="118225" bIns="118225" anchor="ctr" anchorCtr="0">
              <a:noAutofit/>
            </a:bodyPr>
            <a:lstStyle/>
            <a:p>
              <a:pPr marL="0" marR="0" lvl="0" indent="0" algn="just" rtl="0">
                <a:lnSpc>
                  <a:spcPct val="100000"/>
                </a:lnSpc>
                <a:spcBef>
                  <a:spcPts val="0"/>
                </a:spcBef>
                <a:spcAft>
                  <a:spcPts val="0"/>
                </a:spcAft>
                <a:buClr>
                  <a:schemeClr val="dk1"/>
                </a:buClr>
                <a:buSzPts val="1400"/>
                <a:buFont typeface="Verdana"/>
                <a:buNone/>
              </a:pPr>
              <a:r>
                <a:rPr lang="en-US" sz="1400" dirty="0">
                  <a:solidFill>
                    <a:schemeClr val="dk1"/>
                  </a:solidFill>
                  <a:latin typeface="Verdana"/>
                  <a:ea typeface="Verdana"/>
                  <a:cs typeface="Verdana"/>
                  <a:sym typeface="Verdana"/>
                </a:rPr>
                <a:t>Our idea here is to come up with a concept tool having accessibility features that will focus on the removal of potential barriers such that neurodivergent people can contribute in the workplace, with their skillset bypassing those barriers.</a:t>
              </a:r>
              <a:endParaRPr dirty="0"/>
            </a:p>
          </p:txBody>
        </p:sp>
      </p:grpSp>
      <p:pic>
        <p:nvPicPr>
          <p:cNvPr id="28" name="Google Shape;495;p5" descr="Diagram&#10;&#10;Description automatically generated">
            <a:extLst>
              <a:ext uri="{FF2B5EF4-FFF2-40B4-BE49-F238E27FC236}">
                <a16:creationId xmlns:a16="http://schemas.microsoft.com/office/drawing/2014/main" xmlns="" id="{32D1D3C8-11E7-48DC-BA4A-00F9F00E7B12}"/>
              </a:ext>
            </a:extLst>
          </p:cNvPr>
          <p:cNvPicPr preferRelativeResize="0"/>
          <p:nvPr/>
        </p:nvPicPr>
        <p:blipFill rotWithShape="1">
          <a:blip r:embed="rId4">
            <a:alphaModFix/>
          </a:blip>
          <a:srcRect/>
          <a:stretch/>
        </p:blipFill>
        <p:spPr>
          <a:xfrm>
            <a:off x="3215680" y="2819400"/>
            <a:ext cx="4221815" cy="1849992"/>
          </a:xfrm>
          <a:prstGeom prst="rect">
            <a:avLst/>
          </a:prstGeom>
          <a:noFill/>
          <a:ln>
            <a:noFill/>
          </a:ln>
        </p:spPr>
      </p:pic>
      <p:pic>
        <p:nvPicPr>
          <p:cNvPr id="29" name="Google Shape;496;p5" descr="image010">
            <a:extLst>
              <a:ext uri="{FF2B5EF4-FFF2-40B4-BE49-F238E27FC236}">
                <a16:creationId xmlns:a16="http://schemas.microsoft.com/office/drawing/2014/main" xmlns="" id="{4BC45F9E-C89C-4BD5-8933-8E1BC5079D85}"/>
              </a:ext>
            </a:extLst>
          </p:cNvPr>
          <p:cNvPicPr preferRelativeResize="0"/>
          <p:nvPr/>
        </p:nvPicPr>
        <p:blipFill rotWithShape="1">
          <a:blip r:embed="rId5">
            <a:alphaModFix/>
          </a:blip>
          <a:srcRect/>
          <a:stretch/>
        </p:blipFill>
        <p:spPr>
          <a:xfrm>
            <a:off x="7824192" y="2819400"/>
            <a:ext cx="3528392" cy="1473695"/>
          </a:xfrm>
          <a:prstGeom prst="rect">
            <a:avLst/>
          </a:prstGeom>
          <a:noFill/>
          <a:ln>
            <a:noFill/>
          </a:ln>
        </p:spPr>
      </p:pic>
      <p:sp>
        <p:nvSpPr>
          <p:cNvPr id="30" name="TextBox 29">
            <a:extLst>
              <a:ext uri="{FF2B5EF4-FFF2-40B4-BE49-F238E27FC236}">
                <a16:creationId xmlns:a16="http://schemas.microsoft.com/office/drawing/2014/main" xmlns="" id="{8217E035-E355-4892-9E3B-4CAF0500172E}"/>
              </a:ext>
            </a:extLst>
          </p:cNvPr>
          <p:cNvSpPr txBox="1"/>
          <p:nvPr/>
        </p:nvSpPr>
        <p:spPr>
          <a:xfrm>
            <a:off x="7861239" y="4422372"/>
            <a:ext cx="4067409" cy="307777"/>
          </a:xfrm>
          <a:prstGeom prst="rect">
            <a:avLst/>
          </a:prstGeom>
          <a:noFill/>
        </p:spPr>
        <p:txBody>
          <a:bodyPr wrap="square">
            <a:spAutoFit/>
          </a:bodyPr>
          <a:lstStyle/>
          <a:p>
            <a:pPr marL="457200" marR="0" lvl="0" indent="0" algn="l" rtl="0">
              <a:spcBef>
                <a:spcPts val="0"/>
              </a:spcBef>
              <a:spcAft>
                <a:spcPts val="0"/>
              </a:spcAft>
              <a:buNone/>
            </a:pPr>
            <a:r>
              <a:rPr lang="en-IN" sz="1400" dirty="0">
                <a:solidFill>
                  <a:schemeClr val="dk1"/>
                </a:solidFill>
                <a:latin typeface="Calibri"/>
                <a:ea typeface="Calibri"/>
                <a:cs typeface="Calibri"/>
                <a:sym typeface="Calibri"/>
              </a:rPr>
              <a:t>Info Source (</a:t>
            </a:r>
            <a:r>
              <a:rPr lang="en-IN" sz="1400" dirty="0" err="1">
                <a:solidFill>
                  <a:schemeClr val="dk1"/>
                </a:solidFill>
                <a:latin typeface="Calibri"/>
                <a:ea typeface="Calibri"/>
                <a:cs typeface="Calibri"/>
                <a:sym typeface="Calibri"/>
              </a:rPr>
              <a:t>Autism@Work</a:t>
            </a:r>
            <a:r>
              <a:rPr lang="en-IN" sz="1400" dirty="0">
                <a:solidFill>
                  <a:schemeClr val="dk1"/>
                </a:solidFill>
                <a:latin typeface="Calibri"/>
                <a:ea typeface="Calibri"/>
                <a:cs typeface="Calibri"/>
                <a:sym typeface="Calibri"/>
              </a:rPr>
              <a:t> Playbook)</a:t>
            </a:r>
            <a:endParaRPr lang="en-IN" sz="1400" dirty="0"/>
          </a:p>
        </p:txBody>
      </p:sp>
    </p:spTree>
    <p:extLst>
      <p:ext uri="{BB962C8B-B14F-4D97-AF65-F5344CB8AC3E}">
        <p14:creationId xmlns:p14="http://schemas.microsoft.com/office/powerpoint/2010/main" val="25912999"/>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DE21FDD3-524F-4C0D-BF02-65AEDB035277}"/>
              </a:ext>
            </a:extLst>
          </p:cNvPr>
          <p:cNvPicPr>
            <a:picLocks noChangeAspect="1"/>
          </p:cNvPicPr>
          <p:nvPr/>
        </p:nvPicPr>
        <p:blipFill>
          <a:blip r:embed="rId2"/>
          <a:stretch>
            <a:fillRect/>
          </a:stretch>
        </p:blipFill>
        <p:spPr>
          <a:xfrm>
            <a:off x="1171575" y="908720"/>
            <a:ext cx="9748961" cy="5811167"/>
          </a:xfrm>
          <a:prstGeom prst="rect">
            <a:avLst/>
          </a:prstGeom>
        </p:spPr>
      </p:pic>
      <p:sp>
        <p:nvSpPr>
          <p:cNvPr id="4" name="TextBox 3">
            <a:extLst>
              <a:ext uri="{FF2B5EF4-FFF2-40B4-BE49-F238E27FC236}">
                <a16:creationId xmlns:a16="http://schemas.microsoft.com/office/drawing/2014/main" xmlns="" id="{3C55E415-F6A4-4794-B008-EC87896A51AC}"/>
              </a:ext>
            </a:extLst>
          </p:cNvPr>
          <p:cNvSpPr txBox="1"/>
          <p:nvPr/>
        </p:nvSpPr>
        <p:spPr>
          <a:xfrm>
            <a:off x="3476244" y="186604"/>
            <a:ext cx="7421418" cy="369332"/>
          </a:xfrm>
          <a:prstGeom prst="rect">
            <a:avLst/>
          </a:prstGeom>
          <a:noFill/>
        </p:spPr>
        <p:txBody>
          <a:bodyPr wrap="square">
            <a:spAutoFit/>
          </a:bodyPr>
          <a:lstStyle/>
          <a:p>
            <a:r>
              <a:rPr lang="en-GB" dirty="0"/>
              <a:t>Why this SCENARIO  ?   - Problem Statement</a:t>
            </a:r>
            <a:endParaRPr lang="en-IN" dirty="0"/>
          </a:p>
        </p:txBody>
      </p:sp>
    </p:spTree>
    <p:extLst>
      <p:ext uri="{BB962C8B-B14F-4D97-AF65-F5344CB8AC3E}">
        <p14:creationId xmlns:p14="http://schemas.microsoft.com/office/powerpoint/2010/main" val="1889830984"/>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xmlns="" id="{D05C1A0C-BF0D-4EF2-AC55-7BC3A6A4BC8D}"/>
              </a:ext>
            </a:extLst>
          </p:cNvPr>
          <p:cNvSpPr>
            <a:spLocks noGrp="1"/>
          </p:cNvSpPr>
          <p:nvPr>
            <p:ph type="title"/>
          </p:nvPr>
        </p:nvSpPr>
        <p:spPr/>
        <p:txBody>
          <a:bodyPr/>
          <a:lstStyle/>
          <a:p>
            <a:r>
              <a:rPr lang="en-GB" dirty="0"/>
              <a:t>Table  of contents</a:t>
            </a:r>
          </a:p>
        </p:txBody>
      </p:sp>
      <p:sp>
        <p:nvSpPr>
          <p:cNvPr id="16" name="Espace réservé du texte 15">
            <a:extLst>
              <a:ext uri="{FF2B5EF4-FFF2-40B4-BE49-F238E27FC236}">
                <a16:creationId xmlns:a16="http://schemas.microsoft.com/office/drawing/2014/main" xmlns="" id="{61F41917-DFCF-41A5-B77B-30BD2BE55868}"/>
              </a:ext>
            </a:extLst>
          </p:cNvPr>
          <p:cNvSpPr>
            <a:spLocks noGrp="1"/>
          </p:cNvSpPr>
          <p:nvPr>
            <p:ph type="body" sz="quarter" idx="12"/>
          </p:nvPr>
        </p:nvSpPr>
        <p:spPr/>
        <p:txBody>
          <a:bodyPr/>
          <a:lstStyle/>
          <a:p>
            <a:pPr marL="342900" lvl="0" indent="-342900">
              <a:buFont typeface="Arial" panose="020B0604020202020204" pitchFamily="34" charset="0"/>
              <a:buChar char="•"/>
            </a:pPr>
            <a:r>
              <a:rPr lang="en-GB" dirty="0"/>
              <a:t>Neurodiversity</a:t>
            </a:r>
          </a:p>
          <a:p>
            <a:pPr marL="342900" lvl="0" indent="-342900">
              <a:buFont typeface="Arial" panose="020B0604020202020204" pitchFamily="34" charset="0"/>
              <a:buChar char="•"/>
            </a:pPr>
            <a:r>
              <a:rPr lang="en-GB" dirty="0"/>
              <a:t>Introduction – </a:t>
            </a:r>
            <a:r>
              <a:rPr lang="en-US" sz="1600" i="1" dirty="0">
                <a:latin typeface="Verdana"/>
                <a:ea typeface="Verdana"/>
                <a:cs typeface="Verdana"/>
                <a:sym typeface="Verdana"/>
              </a:rPr>
              <a:t>The Future is Inclusive</a:t>
            </a:r>
          </a:p>
          <a:p>
            <a:pPr marL="342900" lvl="0" indent="-342900">
              <a:buFont typeface="Arial" panose="020B0604020202020204" pitchFamily="34" charset="0"/>
              <a:buChar char="•"/>
            </a:pPr>
            <a:r>
              <a:rPr lang="en-GB" dirty="0"/>
              <a:t>Tools Proposed</a:t>
            </a:r>
          </a:p>
          <a:p>
            <a:pPr marL="342900" lvl="0" indent="-342900">
              <a:buFont typeface="Arial" panose="020B0604020202020204" pitchFamily="34" charset="0"/>
              <a:buChar char="•"/>
            </a:pPr>
            <a:r>
              <a:rPr lang="en-GB" dirty="0"/>
              <a:t>Interview App</a:t>
            </a:r>
          </a:p>
          <a:p>
            <a:pPr marL="342900" lvl="0" indent="-342900">
              <a:buFont typeface="Arial" panose="020B0604020202020204" pitchFamily="34" charset="0"/>
              <a:buChar char="•"/>
            </a:pPr>
            <a:r>
              <a:rPr lang="en-GB" dirty="0"/>
              <a:t>Meeting App</a:t>
            </a:r>
          </a:p>
        </p:txBody>
      </p:sp>
      <p:pic>
        <p:nvPicPr>
          <p:cNvPr id="5" name="Picture Placeholder 4" descr="Graphical user interface, application, Teams&#10;&#10;Description automatically generated">
            <a:extLst>
              <a:ext uri="{FF2B5EF4-FFF2-40B4-BE49-F238E27FC236}">
                <a16:creationId xmlns:a16="http://schemas.microsoft.com/office/drawing/2014/main" xmlns="" id="{A8E54154-6E96-49E8-B2EE-C2CF92B3BC3C}"/>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l="17020" r="17020"/>
          <a:stretch>
            <a:fillRect/>
          </a:stretch>
        </p:blipFill>
        <p:spPr/>
      </p:pic>
      <p:pic>
        <p:nvPicPr>
          <p:cNvPr id="10" name="Image 3">
            <a:extLst>
              <a:ext uri="{FF2B5EF4-FFF2-40B4-BE49-F238E27FC236}">
                <a16:creationId xmlns:a16="http://schemas.microsoft.com/office/drawing/2014/main" xmlns="" id="{8E6AF989-C695-42A0-9D3C-4CDC00FFDC9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03150" y="2564904"/>
            <a:ext cx="9185700" cy="6494648"/>
          </a:xfrm>
          <a:prstGeom prst="rect">
            <a:avLst/>
          </a:prstGeom>
        </p:spPr>
      </p:pic>
    </p:spTree>
    <p:extLst>
      <p:ext uri="{BB962C8B-B14F-4D97-AF65-F5344CB8AC3E}">
        <p14:creationId xmlns:p14="http://schemas.microsoft.com/office/powerpoint/2010/main" val="285599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Two people looking at a cell phone&#10;&#10;Description automatically generated with medium confidence">
            <a:extLst>
              <a:ext uri="{FF2B5EF4-FFF2-40B4-BE49-F238E27FC236}">
                <a16:creationId xmlns:a16="http://schemas.microsoft.com/office/drawing/2014/main" xmlns="" id="{E2FC07C7-87D5-45EB-A385-3434AC43CBC2}"/>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a:ext>
            </a:extLst>
          </a:blip>
          <a:srcRect l="30495" r="28749"/>
          <a:stretch/>
        </p:blipFill>
        <p:spPr>
          <a:xfrm>
            <a:off x="7223124" y="0"/>
            <a:ext cx="4968876" cy="6858000"/>
          </a:xfrm>
        </p:spPr>
      </p:pic>
      <p:sp>
        <p:nvSpPr>
          <p:cNvPr id="4" name="Title 3">
            <a:extLst>
              <a:ext uri="{FF2B5EF4-FFF2-40B4-BE49-F238E27FC236}">
                <a16:creationId xmlns:a16="http://schemas.microsoft.com/office/drawing/2014/main" xmlns="" id="{8BB89BED-2FA4-4A72-B91D-CED542B6BB0C}"/>
              </a:ext>
            </a:extLst>
          </p:cNvPr>
          <p:cNvSpPr>
            <a:spLocks noGrp="1"/>
          </p:cNvSpPr>
          <p:nvPr>
            <p:ph type="title"/>
          </p:nvPr>
        </p:nvSpPr>
        <p:spPr/>
        <p:txBody>
          <a:bodyPr/>
          <a:lstStyle/>
          <a:p>
            <a:r>
              <a:rPr lang="en-US" dirty="0"/>
              <a:t>Neurodiversity - Definition</a:t>
            </a:r>
            <a:r>
              <a:rPr lang="en-IN" dirty="0"/>
              <a:t/>
            </a:r>
            <a:br>
              <a:rPr lang="en-IN" dirty="0"/>
            </a:br>
            <a:endParaRPr lang="en-GB" dirty="0"/>
          </a:p>
        </p:txBody>
      </p:sp>
      <p:sp>
        <p:nvSpPr>
          <p:cNvPr id="5" name="Content Placeholder 4">
            <a:extLst>
              <a:ext uri="{FF2B5EF4-FFF2-40B4-BE49-F238E27FC236}">
                <a16:creationId xmlns:a16="http://schemas.microsoft.com/office/drawing/2014/main" xmlns="" id="{F3C66C73-6C2C-4EB1-9316-DFAB45100393}"/>
              </a:ext>
            </a:extLst>
          </p:cNvPr>
          <p:cNvSpPr>
            <a:spLocks noGrp="1"/>
          </p:cNvSpPr>
          <p:nvPr>
            <p:ph sz="half" idx="11"/>
          </p:nvPr>
        </p:nvSpPr>
        <p:spPr>
          <a:xfrm>
            <a:off x="404813" y="2924944"/>
            <a:ext cx="5784850" cy="2304255"/>
          </a:xfrm>
        </p:spPr>
        <p:txBody>
          <a:bodyPr>
            <a:normAutofit fontScale="92500" lnSpcReduction="20000"/>
          </a:bodyPr>
          <a:lstStyle/>
          <a:p>
            <a:pPr lvl="0"/>
            <a:r>
              <a:rPr lang="en-US" sz="2000" i="1" dirty="0"/>
              <a:t>It is an umbrella term that encompasses neurocognitive differences such as </a:t>
            </a:r>
            <a:r>
              <a:rPr lang="en-US" sz="2000" i="1" dirty="0">
                <a:highlight>
                  <a:srgbClr val="FFFF00"/>
                </a:highlight>
              </a:rPr>
              <a:t>autism</a:t>
            </a:r>
            <a:r>
              <a:rPr lang="en-US" sz="2000" i="1" dirty="0"/>
              <a:t>, attention deficit hyperactivity disorder (ADHD), dyslexia, Tourette’s syndrome, anxiety, obsessive-compulsive disorder, depression, intellectual disability and schizophrenia, as well as ‘normal’ neurocognitive functioning, or neurotypicality. Neurodivergent individuals are those whose brain functions differ from those who are neurologically typical, or neurotypical.</a:t>
            </a:r>
            <a:r>
              <a:rPr lang="en-GB" dirty="0"/>
              <a:t>.</a:t>
            </a:r>
          </a:p>
        </p:txBody>
      </p:sp>
      <p:sp>
        <p:nvSpPr>
          <p:cNvPr id="16" name="Graphic 1">
            <a:extLst>
              <a:ext uri="{FF2B5EF4-FFF2-40B4-BE49-F238E27FC236}">
                <a16:creationId xmlns:a16="http://schemas.microsoft.com/office/drawing/2014/main" xmlns="" id="{21B2CF7E-E8F6-4A2F-9828-4F9A39B0864F}"/>
              </a:ext>
            </a:extLst>
          </p:cNvPr>
          <p:cNvSpPr/>
          <p:nvPr/>
        </p:nvSpPr>
        <p:spPr>
          <a:xfrm rot="20535171">
            <a:off x="2295796" y="83734"/>
            <a:ext cx="14823531" cy="6713585"/>
          </a:xfrm>
          <a:custGeom>
            <a:avLst/>
            <a:gdLst>
              <a:gd name="connsiteX0" fmla="*/ 7215188 w 7239000"/>
              <a:gd name="connsiteY0" fmla="*/ 3278548 h 3278547"/>
              <a:gd name="connsiteX1" fmla="*/ 6557010 w 7239000"/>
              <a:gd name="connsiteY1" fmla="*/ 2329858 h 3278547"/>
              <a:gd name="connsiteX2" fmla="*/ 4255770 w 7239000"/>
              <a:gd name="connsiteY2" fmla="*/ 41000 h 3278547"/>
              <a:gd name="connsiteX3" fmla="*/ 4255770 w 7239000"/>
              <a:gd name="connsiteY3" fmla="*/ 41000 h 3278547"/>
              <a:gd name="connsiteX4" fmla="*/ 4247198 w 7239000"/>
              <a:gd name="connsiteY4" fmla="*/ 40048 h 3278547"/>
              <a:gd name="connsiteX5" fmla="*/ 4245293 w 7239000"/>
              <a:gd name="connsiteY5" fmla="*/ 40048 h 3278547"/>
              <a:gd name="connsiteX6" fmla="*/ 2178368 w 7239000"/>
              <a:gd name="connsiteY6" fmla="*/ 949685 h 3278547"/>
              <a:gd name="connsiteX7" fmla="*/ 2162175 w 7239000"/>
              <a:gd name="connsiteY7" fmla="*/ 963973 h 3278547"/>
              <a:gd name="connsiteX8" fmla="*/ 2172653 w 7239000"/>
              <a:gd name="connsiteY8" fmla="*/ 985880 h 3278547"/>
              <a:gd name="connsiteX9" fmla="*/ 2628900 w 7239000"/>
              <a:gd name="connsiteY9" fmla="*/ 2749910 h 3278547"/>
              <a:gd name="connsiteX10" fmla="*/ 1949768 w 7239000"/>
              <a:gd name="connsiteY10" fmla="*/ 2512738 h 3278547"/>
              <a:gd name="connsiteX11" fmla="*/ 1019175 w 7239000"/>
              <a:gd name="connsiteY11" fmla="*/ 2072683 h 3278547"/>
              <a:gd name="connsiteX12" fmla="*/ 36195 w 7239000"/>
              <a:gd name="connsiteY12" fmla="*/ 3269023 h 3278547"/>
              <a:gd name="connsiteX13" fmla="*/ 0 w 7239000"/>
              <a:gd name="connsiteY13" fmla="*/ 3257593 h 3278547"/>
              <a:gd name="connsiteX14" fmla="*/ 270510 w 7239000"/>
              <a:gd name="connsiteY14" fmla="*/ 2655613 h 3278547"/>
              <a:gd name="connsiteX15" fmla="*/ 1018223 w 7239000"/>
              <a:gd name="connsiteY15" fmla="*/ 2034583 h 3278547"/>
              <a:gd name="connsiteX16" fmla="*/ 1971675 w 7239000"/>
              <a:gd name="connsiteY16" fmla="*/ 2481305 h 3278547"/>
              <a:gd name="connsiteX17" fmla="*/ 2599373 w 7239000"/>
              <a:gd name="connsiteY17" fmla="*/ 2725146 h 3278547"/>
              <a:gd name="connsiteX18" fmla="*/ 2138363 w 7239000"/>
              <a:gd name="connsiteY18" fmla="*/ 1002073 h 3278547"/>
              <a:gd name="connsiteX19" fmla="*/ 2122170 w 7239000"/>
              <a:gd name="connsiteY19" fmla="*/ 967783 h 3278547"/>
              <a:gd name="connsiteX20" fmla="*/ 2116455 w 7239000"/>
              <a:gd name="connsiteY20" fmla="*/ 955400 h 3278547"/>
              <a:gd name="connsiteX21" fmla="*/ 2126933 w 7239000"/>
              <a:gd name="connsiteY21" fmla="*/ 945875 h 3278547"/>
              <a:gd name="connsiteX22" fmla="*/ 2152650 w 7239000"/>
              <a:gd name="connsiteY22" fmla="*/ 922063 h 3278547"/>
              <a:gd name="connsiteX23" fmla="*/ 2890838 w 7239000"/>
              <a:gd name="connsiteY23" fmla="*/ 369613 h 3278547"/>
              <a:gd name="connsiteX24" fmla="*/ 4248150 w 7239000"/>
              <a:gd name="connsiteY24" fmla="*/ 2900 h 3278547"/>
              <a:gd name="connsiteX25" fmla="*/ 4252913 w 7239000"/>
              <a:gd name="connsiteY25" fmla="*/ 2900 h 3278547"/>
              <a:gd name="connsiteX26" fmla="*/ 4252913 w 7239000"/>
              <a:gd name="connsiteY26" fmla="*/ 2900 h 3278547"/>
              <a:gd name="connsiteX27" fmla="*/ 6590348 w 7239000"/>
              <a:gd name="connsiteY27" fmla="*/ 2310808 h 3278547"/>
              <a:gd name="connsiteX28" fmla="*/ 7239000 w 7239000"/>
              <a:gd name="connsiteY28" fmla="*/ 3249021 h 3278547"/>
              <a:gd name="connsiteX29" fmla="*/ 7215188 w 7239000"/>
              <a:gd name="connsiteY29" fmla="*/ 3278548 h 327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39000" h="3278547">
                <a:moveTo>
                  <a:pt x="7215188" y="3278548"/>
                </a:moveTo>
                <a:cubicBezTo>
                  <a:pt x="7036118" y="3138530"/>
                  <a:pt x="6814185" y="2764198"/>
                  <a:pt x="6557010" y="2329858"/>
                </a:cubicBezTo>
                <a:cubicBezTo>
                  <a:pt x="5998845" y="1386883"/>
                  <a:pt x="5233988" y="96245"/>
                  <a:pt x="4255770" y="41000"/>
                </a:cubicBezTo>
                <a:lnTo>
                  <a:pt x="4255770" y="41000"/>
                </a:lnTo>
                <a:lnTo>
                  <a:pt x="4247198" y="40048"/>
                </a:lnTo>
                <a:cubicBezTo>
                  <a:pt x="4246245" y="40048"/>
                  <a:pt x="4245293" y="40048"/>
                  <a:pt x="4245293" y="40048"/>
                </a:cubicBezTo>
                <a:cubicBezTo>
                  <a:pt x="3781425" y="14330"/>
                  <a:pt x="3046095" y="151490"/>
                  <a:pt x="2178368" y="949685"/>
                </a:cubicBezTo>
                <a:cubicBezTo>
                  <a:pt x="2172653" y="955400"/>
                  <a:pt x="2166938" y="960163"/>
                  <a:pt x="2162175" y="963973"/>
                </a:cubicBezTo>
                <a:cubicBezTo>
                  <a:pt x="2165033" y="970640"/>
                  <a:pt x="2168843" y="977308"/>
                  <a:pt x="2172653" y="985880"/>
                </a:cubicBezTo>
                <a:cubicBezTo>
                  <a:pt x="2486025" y="1663108"/>
                  <a:pt x="2820353" y="2519405"/>
                  <a:pt x="2628900" y="2749910"/>
                </a:cubicBezTo>
                <a:cubicBezTo>
                  <a:pt x="2499360" y="2905168"/>
                  <a:pt x="2245043" y="2723240"/>
                  <a:pt x="1949768" y="2512738"/>
                </a:cubicBezTo>
                <a:cubicBezTo>
                  <a:pt x="1655445" y="2302235"/>
                  <a:pt x="1322070" y="2064110"/>
                  <a:pt x="1019175" y="2072683"/>
                </a:cubicBezTo>
                <a:cubicBezTo>
                  <a:pt x="422910" y="2089828"/>
                  <a:pt x="40005" y="3257593"/>
                  <a:pt x="36195" y="3269023"/>
                </a:cubicBezTo>
                <a:lnTo>
                  <a:pt x="0" y="3257593"/>
                </a:lnTo>
                <a:cubicBezTo>
                  <a:pt x="953" y="3254735"/>
                  <a:pt x="98108" y="2953746"/>
                  <a:pt x="270510" y="2655613"/>
                </a:cubicBezTo>
                <a:cubicBezTo>
                  <a:pt x="503873" y="2250800"/>
                  <a:pt x="755333" y="2042203"/>
                  <a:pt x="1018223" y="2034583"/>
                </a:cubicBezTo>
                <a:cubicBezTo>
                  <a:pt x="1334453" y="2026010"/>
                  <a:pt x="1672590" y="2267945"/>
                  <a:pt x="1971675" y="2481305"/>
                </a:cubicBezTo>
                <a:cubicBezTo>
                  <a:pt x="2250758" y="2681330"/>
                  <a:pt x="2492693" y="2853733"/>
                  <a:pt x="2599373" y="2725146"/>
                </a:cubicBezTo>
                <a:cubicBezTo>
                  <a:pt x="2739390" y="2557505"/>
                  <a:pt x="2575560" y="1945048"/>
                  <a:pt x="2138363" y="1002073"/>
                </a:cubicBezTo>
                <a:cubicBezTo>
                  <a:pt x="2131695" y="986833"/>
                  <a:pt x="2125980" y="975403"/>
                  <a:pt x="2122170" y="967783"/>
                </a:cubicBezTo>
                <a:lnTo>
                  <a:pt x="2116455" y="955400"/>
                </a:lnTo>
                <a:lnTo>
                  <a:pt x="2126933" y="945875"/>
                </a:lnTo>
                <a:cubicBezTo>
                  <a:pt x="2133600" y="939208"/>
                  <a:pt x="2143125" y="931588"/>
                  <a:pt x="2152650" y="922063"/>
                </a:cubicBezTo>
                <a:cubicBezTo>
                  <a:pt x="2253615" y="828718"/>
                  <a:pt x="2522220" y="582020"/>
                  <a:pt x="2890838" y="369613"/>
                </a:cubicBezTo>
                <a:cubicBezTo>
                  <a:pt x="3353753" y="101960"/>
                  <a:pt x="3810000" y="-20912"/>
                  <a:pt x="4248150" y="2900"/>
                </a:cubicBezTo>
                <a:lnTo>
                  <a:pt x="4252913" y="2900"/>
                </a:lnTo>
                <a:lnTo>
                  <a:pt x="4252913" y="2900"/>
                </a:lnTo>
                <a:cubicBezTo>
                  <a:pt x="5253990" y="55288"/>
                  <a:pt x="6026468" y="1359260"/>
                  <a:pt x="6590348" y="2310808"/>
                </a:cubicBezTo>
                <a:cubicBezTo>
                  <a:pt x="6845618" y="2741338"/>
                  <a:pt x="7065645" y="3113765"/>
                  <a:pt x="7239000" y="3249021"/>
                </a:cubicBezTo>
                <a:lnTo>
                  <a:pt x="7215188" y="3278548"/>
                </a:lnTo>
                <a:close/>
              </a:path>
            </a:pathLst>
          </a:custGeom>
          <a:gradFill>
            <a:gsLst>
              <a:gs pos="63000">
                <a:schemeClr val="accent2">
                  <a:alpha val="0"/>
                </a:schemeClr>
              </a:gs>
              <a:gs pos="12000">
                <a:schemeClr val="accent2">
                  <a:alpha val="0"/>
                </a:schemeClr>
              </a:gs>
              <a:gs pos="39000">
                <a:srgbClr val="12ABDB"/>
              </a:gs>
            </a:gsLst>
            <a:lin ang="540000" scaled="0"/>
          </a:gradFill>
          <a:ln w="9525" cap="flat">
            <a:noFill/>
            <a:prstDash val="solid"/>
            <a:miter/>
          </a:ln>
        </p:spPr>
        <p:txBody>
          <a:bodyPr rtlCol="0" anchor="ctr"/>
          <a:lstStyle/>
          <a:p>
            <a:endParaRPr lang="en-GB"/>
          </a:p>
        </p:txBody>
      </p:sp>
    </p:spTree>
    <p:extLst>
      <p:ext uri="{BB962C8B-B14F-4D97-AF65-F5344CB8AC3E}">
        <p14:creationId xmlns:p14="http://schemas.microsoft.com/office/powerpoint/2010/main" val="4223175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CB2C0F85-30AF-4A7B-938C-24C2F464A399}"/>
              </a:ext>
            </a:extLst>
          </p:cNvPr>
          <p:cNvSpPr>
            <a:spLocks noGrp="1"/>
          </p:cNvSpPr>
          <p:nvPr>
            <p:ph type="body" sz="quarter" idx="10"/>
          </p:nvPr>
        </p:nvSpPr>
        <p:spPr/>
        <p:txBody>
          <a:bodyPr/>
          <a:lstStyle/>
          <a:p>
            <a:pPr lvl="1"/>
            <a:endParaRPr lang="en-GB" dirty="0"/>
          </a:p>
          <a:p>
            <a:endParaRPr lang="en-GB" dirty="0"/>
          </a:p>
          <a:p>
            <a:endParaRPr lang="en-GB" dirty="0"/>
          </a:p>
        </p:txBody>
      </p:sp>
      <p:sp>
        <p:nvSpPr>
          <p:cNvPr id="3" name="Title 2">
            <a:extLst>
              <a:ext uri="{FF2B5EF4-FFF2-40B4-BE49-F238E27FC236}">
                <a16:creationId xmlns:a16="http://schemas.microsoft.com/office/drawing/2014/main" xmlns="" id="{B490EBA8-8698-49C6-91C6-93EB77884919}"/>
              </a:ext>
            </a:extLst>
          </p:cNvPr>
          <p:cNvSpPr>
            <a:spLocks noGrp="1"/>
          </p:cNvSpPr>
          <p:nvPr>
            <p:ph type="title"/>
          </p:nvPr>
        </p:nvSpPr>
        <p:spPr/>
        <p:txBody>
          <a:bodyPr/>
          <a:lstStyle/>
          <a:p>
            <a:r>
              <a:rPr lang="en-GB" dirty="0"/>
              <a:t>Introduction – The Future is Inclusive</a:t>
            </a:r>
          </a:p>
        </p:txBody>
      </p:sp>
      <p:sp>
        <p:nvSpPr>
          <p:cNvPr id="24" name="Google Shape;503;p6">
            <a:extLst>
              <a:ext uri="{FF2B5EF4-FFF2-40B4-BE49-F238E27FC236}">
                <a16:creationId xmlns:a16="http://schemas.microsoft.com/office/drawing/2014/main" xmlns="" id="{A046EC5B-BE10-4005-912B-77D57143DFC5}"/>
              </a:ext>
            </a:extLst>
          </p:cNvPr>
          <p:cNvSpPr/>
          <p:nvPr/>
        </p:nvSpPr>
        <p:spPr>
          <a:xfrm>
            <a:off x="1828800" y="2282444"/>
            <a:ext cx="3382987" cy="1467491"/>
          </a:xfrm>
          <a:prstGeom prst="rect">
            <a:avLst/>
          </a:prstGeom>
          <a:solidFill>
            <a:srgbClr val="F39764">
              <a:alpha val="80000"/>
            </a:srgbClr>
          </a:solidFill>
          <a:ln w="1905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25" b="1" dirty="0">
                <a:solidFill>
                  <a:schemeClr val="dk1"/>
                </a:solidFill>
                <a:ea typeface="Verdana"/>
                <a:cs typeface="Verdana"/>
                <a:sym typeface="Verdana"/>
              </a:rPr>
              <a:t>Potential Barriers</a:t>
            </a:r>
            <a:endParaRPr dirty="0"/>
          </a:p>
          <a:p>
            <a:pPr marL="171450" marR="0" lvl="0" indent="-171450" algn="l" rtl="0">
              <a:spcBef>
                <a:spcPts val="0"/>
              </a:spcBef>
              <a:spcAft>
                <a:spcPts val="0"/>
              </a:spcAft>
              <a:buClr>
                <a:schemeClr val="dk1"/>
              </a:buClr>
              <a:buSzPts val="1125"/>
              <a:buFont typeface="Arial"/>
              <a:buChar char="•"/>
            </a:pPr>
            <a:r>
              <a:rPr lang="en-US" sz="1125" dirty="0">
                <a:solidFill>
                  <a:schemeClr val="dk1"/>
                </a:solidFill>
                <a:ea typeface="Verdana"/>
                <a:cs typeface="Verdana"/>
                <a:sym typeface="Verdana"/>
              </a:rPr>
              <a:t>Acceptibility and Trust</a:t>
            </a:r>
            <a:endParaRPr dirty="0"/>
          </a:p>
          <a:p>
            <a:pPr marL="171450" marR="0" lvl="0" indent="-171450" algn="l" rtl="0">
              <a:spcBef>
                <a:spcPts val="0"/>
              </a:spcBef>
              <a:spcAft>
                <a:spcPts val="0"/>
              </a:spcAft>
              <a:buClr>
                <a:schemeClr val="dk1"/>
              </a:buClr>
              <a:buSzPts val="1125"/>
              <a:buFont typeface="Arial"/>
              <a:buChar char="•"/>
            </a:pPr>
            <a:r>
              <a:rPr lang="en-US" sz="1125" dirty="0">
                <a:solidFill>
                  <a:schemeClr val="dk1"/>
                </a:solidFill>
                <a:ea typeface="Verdana"/>
                <a:cs typeface="Verdana"/>
                <a:sym typeface="Verdana"/>
              </a:rPr>
              <a:t>Too much information from </a:t>
            </a:r>
            <a:endParaRPr dirty="0"/>
          </a:p>
          <a:p>
            <a:pPr marL="0" marR="0" lvl="0" indent="0" algn="l" rtl="0">
              <a:spcBef>
                <a:spcPts val="0"/>
              </a:spcBef>
              <a:spcAft>
                <a:spcPts val="0"/>
              </a:spcAft>
              <a:buNone/>
            </a:pPr>
            <a:r>
              <a:rPr lang="en-US" sz="1125" dirty="0">
                <a:solidFill>
                  <a:schemeClr val="dk1"/>
                </a:solidFill>
                <a:ea typeface="Verdana"/>
                <a:cs typeface="Verdana"/>
                <a:sym typeface="Verdana"/>
              </a:rPr>
              <a:t>   diverse sources</a:t>
            </a:r>
            <a:endParaRPr dirty="0"/>
          </a:p>
          <a:p>
            <a:pPr marL="171450" marR="0" lvl="0" indent="-171450" algn="l" rtl="0">
              <a:spcBef>
                <a:spcPts val="0"/>
              </a:spcBef>
              <a:spcAft>
                <a:spcPts val="0"/>
              </a:spcAft>
              <a:buClr>
                <a:schemeClr val="dk1"/>
              </a:buClr>
              <a:buSzPts val="1125"/>
              <a:buFont typeface="Arial"/>
              <a:buChar char="•"/>
            </a:pPr>
            <a:r>
              <a:rPr lang="en-US" sz="1125" dirty="0">
                <a:solidFill>
                  <a:schemeClr val="dk1"/>
                </a:solidFill>
                <a:ea typeface="Verdana"/>
                <a:cs typeface="Verdana"/>
                <a:sym typeface="Verdana"/>
              </a:rPr>
              <a:t>Difficult to understand, read &amp; </a:t>
            </a:r>
            <a:endParaRPr dirty="0"/>
          </a:p>
          <a:p>
            <a:pPr marL="0" marR="0" lvl="0" indent="0" algn="l" rtl="0">
              <a:spcBef>
                <a:spcPts val="0"/>
              </a:spcBef>
              <a:spcAft>
                <a:spcPts val="0"/>
              </a:spcAft>
              <a:buNone/>
            </a:pPr>
            <a:r>
              <a:rPr lang="en-US" sz="1125" dirty="0">
                <a:solidFill>
                  <a:schemeClr val="dk1"/>
                </a:solidFill>
                <a:ea typeface="Verdana"/>
                <a:cs typeface="Verdana"/>
                <a:sym typeface="Verdana"/>
              </a:rPr>
              <a:t>analyze complex data.</a:t>
            </a:r>
            <a:endParaRPr dirty="0"/>
          </a:p>
          <a:p>
            <a:pPr marL="171450" marR="0" lvl="0" indent="-171450" algn="l" rtl="0">
              <a:spcBef>
                <a:spcPts val="0"/>
              </a:spcBef>
              <a:spcAft>
                <a:spcPts val="0"/>
              </a:spcAft>
              <a:buClr>
                <a:schemeClr val="dk1"/>
              </a:buClr>
              <a:buSzPts val="1125"/>
              <a:buFont typeface="Arial"/>
              <a:buChar char="•"/>
            </a:pPr>
            <a:r>
              <a:rPr lang="en-US" sz="1125" dirty="0">
                <a:solidFill>
                  <a:schemeClr val="dk1"/>
                </a:solidFill>
                <a:ea typeface="Verdana"/>
                <a:cs typeface="Verdana"/>
                <a:sym typeface="Verdana"/>
              </a:rPr>
              <a:t>Difficult to adapt to </a:t>
            </a:r>
            <a:endParaRPr dirty="0"/>
          </a:p>
          <a:p>
            <a:pPr marL="0" marR="0" lvl="0" indent="0" algn="l" rtl="0">
              <a:spcBef>
                <a:spcPts val="0"/>
              </a:spcBef>
              <a:spcAft>
                <a:spcPts val="0"/>
              </a:spcAft>
              <a:buNone/>
            </a:pPr>
            <a:r>
              <a:rPr lang="en-US" sz="1125" dirty="0">
                <a:solidFill>
                  <a:schemeClr val="dk1"/>
                </a:solidFill>
                <a:ea typeface="Verdana"/>
                <a:cs typeface="Verdana"/>
                <a:sym typeface="Verdana"/>
              </a:rPr>
              <a:t>unpredictable scenarios.</a:t>
            </a:r>
            <a:endParaRPr dirty="0"/>
          </a:p>
          <a:p>
            <a:pPr marL="171450" marR="0" lvl="0" indent="-100012" algn="l" rtl="0">
              <a:spcBef>
                <a:spcPts val="0"/>
              </a:spcBef>
              <a:spcAft>
                <a:spcPts val="0"/>
              </a:spcAft>
              <a:buClr>
                <a:schemeClr val="dk1"/>
              </a:buClr>
              <a:buSzPts val="1125"/>
              <a:buFont typeface="Arial"/>
              <a:buNone/>
            </a:pPr>
            <a:endParaRPr sz="1125" dirty="0">
              <a:solidFill>
                <a:schemeClr val="dk1"/>
              </a:solidFill>
              <a:latin typeface="Verdana"/>
              <a:ea typeface="Verdana"/>
              <a:cs typeface="Verdana"/>
              <a:sym typeface="Verdana"/>
            </a:endParaRPr>
          </a:p>
          <a:p>
            <a:pPr marL="171450" marR="0" lvl="0" indent="-100012" algn="l" rtl="0">
              <a:spcBef>
                <a:spcPts val="0"/>
              </a:spcBef>
              <a:spcAft>
                <a:spcPts val="0"/>
              </a:spcAft>
              <a:buClr>
                <a:schemeClr val="dk1"/>
              </a:buClr>
              <a:buSzPts val="1125"/>
              <a:buFont typeface="Arial"/>
              <a:buNone/>
            </a:pPr>
            <a:endParaRPr sz="1125" dirty="0">
              <a:solidFill>
                <a:schemeClr val="dk1"/>
              </a:solidFill>
              <a:latin typeface="Verdana"/>
              <a:ea typeface="Verdana"/>
              <a:cs typeface="Verdana"/>
              <a:sym typeface="Verdana"/>
            </a:endParaRPr>
          </a:p>
        </p:txBody>
      </p:sp>
      <p:sp>
        <p:nvSpPr>
          <p:cNvPr id="25" name="Google Shape;504;p6">
            <a:extLst>
              <a:ext uri="{FF2B5EF4-FFF2-40B4-BE49-F238E27FC236}">
                <a16:creationId xmlns:a16="http://schemas.microsoft.com/office/drawing/2014/main" xmlns="" id="{8D7B2777-510E-4E99-BA3C-21C6BFB953FB}"/>
              </a:ext>
            </a:extLst>
          </p:cNvPr>
          <p:cNvSpPr/>
          <p:nvPr/>
        </p:nvSpPr>
        <p:spPr>
          <a:xfrm>
            <a:off x="4414562" y="3749935"/>
            <a:ext cx="1736465" cy="1736465"/>
          </a:xfrm>
          <a:custGeom>
            <a:avLst/>
            <a:gdLst/>
            <a:ahLst/>
            <a:cxnLst/>
            <a:rect l="l" t="t" r="r" b="b"/>
            <a:pathLst>
              <a:path w="13488" h="13489" extrusionOk="0">
                <a:moveTo>
                  <a:pt x="13488" y="13489"/>
                </a:moveTo>
                <a:cubicBezTo>
                  <a:pt x="6039" y="13489"/>
                  <a:pt x="0" y="7450"/>
                  <a:pt x="0" y="0"/>
                </a:cubicBezTo>
                <a:lnTo>
                  <a:pt x="13488" y="0"/>
                </a:lnTo>
                <a:lnTo>
                  <a:pt x="13488" y="13489"/>
                </a:lnTo>
                <a:close/>
              </a:path>
            </a:pathLst>
          </a:custGeom>
          <a:solidFill>
            <a:srgbClr val="A626AA"/>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575">
              <a:solidFill>
                <a:schemeClr val="dk1"/>
              </a:solidFill>
              <a:latin typeface="Verdana"/>
              <a:ea typeface="Verdana"/>
              <a:cs typeface="Verdana"/>
              <a:sym typeface="Verdana"/>
            </a:endParaRPr>
          </a:p>
        </p:txBody>
      </p:sp>
      <p:sp>
        <p:nvSpPr>
          <p:cNvPr id="26" name="Google Shape;505;p6">
            <a:extLst>
              <a:ext uri="{FF2B5EF4-FFF2-40B4-BE49-F238E27FC236}">
                <a16:creationId xmlns:a16="http://schemas.microsoft.com/office/drawing/2014/main" xmlns="" id="{01D709ED-3CE7-477D-8A86-6BAB5D924CE8}"/>
              </a:ext>
            </a:extLst>
          </p:cNvPr>
          <p:cNvSpPr/>
          <p:nvPr/>
        </p:nvSpPr>
        <p:spPr>
          <a:xfrm>
            <a:off x="4414562" y="2013470"/>
            <a:ext cx="1736465" cy="1736465"/>
          </a:xfrm>
          <a:custGeom>
            <a:avLst/>
            <a:gdLst/>
            <a:ahLst/>
            <a:cxnLst/>
            <a:rect l="l" t="t" r="r" b="b"/>
            <a:pathLst>
              <a:path w="13488" h="13488" extrusionOk="0">
                <a:moveTo>
                  <a:pt x="0" y="13488"/>
                </a:moveTo>
                <a:cubicBezTo>
                  <a:pt x="0" y="6039"/>
                  <a:pt x="6039" y="0"/>
                  <a:pt x="13488" y="0"/>
                </a:cubicBezTo>
                <a:lnTo>
                  <a:pt x="13488" y="13488"/>
                </a:lnTo>
                <a:lnTo>
                  <a:pt x="0" y="13488"/>
                </a:lnTo>
                <a:close/>
              </a:path>
            </a:pathLst>
          </a:custGeom>
          <a:solidFill>
            <a:srgbClr val="FF6B1F"/>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575">
              <a:solidFill>
                <a:schemeClr val="dk1"/>
              </a:solidFill>
              <a:latin typeface="Verdana"/>
              <a:ea typeface="Verdana"/>
              <a:cs typeface="Verdana"/>
              <a:sym typeface="Verdana"/>
            </a:endParaRPr>
          </a:p>
        </p:txBody>
      </p:sp>
      <p:sp>
        <p:nvSpPr>
          <p:cNvPr id="27" name="Google Shape;506;p6">
            <a:extLst>
              <a:ext uri="{FF2B5EF4-FFF2-40B4-BE49-F238E27FC236}">
                <a16:creationId xmlns:a16="http://schemas.microsoft.com/office/drawing/2014/main" xmlns="" id="{40ED1CBF-BD26-4DCB-822F-562B0F258190}"/>
              </a:ext>
            </a:extLst>
          </p:cNvPr>
          <p:cNvSpPr/>
          <p:nvPr/>
        </p:nvSpPr>
        <p:spPr>
          <a:xfrm>
            <a:off x="7084987" y="2282444"/>
            <a:ext cx="3382987" cy="1467491"/>
          </a:xfrm>
          <a:prstGeom prst="rect">
            <a:avLst/>
          </a:prstGeom>
          <a:solidFill>
            <a:srgbClr val="0066A1">
              <a:alpha val="49803"/>
            </a:srgbClr>
          </a:solidFill>
          <a:ln w="1905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indent="0">
              <a:buNone/>
            </a:pPr>
            <a:r>
              <a:rPr lang="en-US" sz="1125" b="1" dirty="0">
                <a:solidFill>
                  <a:schemeClr val="dk1"/>
                </a:solidFill>
                <a:latin typeface="Verdana"/>
                <a:ea typeface="Verdana"/>
                <a:cs typeface="Verdana"/>
                <a:sym typeface="Verdana"/>
              </a:rPr>
              <a:t>     </a:t>
            </a:r>
            <a:r>
              <a:rPr lang="en-US" sz="1125" b="1" dirty="0">
                <a:solidFill>
                  <a:schemeClr val="dk1"/>
                </a:solidFill>
                <a:ea typeface="Verdana"/>
                <a:cs typeface="Verdana"/>
                <a:sym typeface="Verdana"/>
              </a:rPr>
              <a:t>Our Solution</a:t>
            </a:r>
            <a:endParaRPr sz="1125" b="1" dirty="0">
              <a:solidFill>
                <a:schemeClr val="dk1"/>
              </a:solidFill>
              <a:ea typeface="Verdana"/>
              <a:cs typeface="Verdana"/>
            </a:endParaRPr>
          </a:p>
          <a:p>
            <a:pPr marL="0" indent="0">
              <a:buNone/>
            </a:pPr>
            <a:r>
              <a:rPr lang="en-US" sz="1125" dirty="0">
                <a:solidFill>
                  <a:schemeClr val="dk1"/>
                </a:solidFill>
                <a:ea typeface="Verdana"/>
                <a:cs typeface="Verdana"/>
                <a:sym typeface="Verdana"/>
              </a:rPr>
              <a:t>         Web and mobile based App</a:t>
            </a:r>
            <a:endParaRPr sz="1125" dirty="0">
              <a:solidFill>
                <a:schemeClr val="dk1"/>
              </a:solidFill>
              <a:ea typeface="Verdana"/>
              <a:cs typeface="Verdana"/>
            </a:endParaRPr>
          </a:p>
          <a:p>
            <a:pPr marL="0" indent="0">
              <a:buNone/>
            </a:pPr>
            <a:r>
              <a:rPr lang="en-US" sz="1125" dirty="0">
                <a:solidFill>
                  <a:schemeClr val="dk1"/>
                </a:solidFill>
                <a:ea typeface="Verdana"/>
                <a:cs typeface="Verdana"/>
                <a:sym typeface="Verdana"/>
              </a:rPr>
              <a:t>              </a:t>
            </a:r>
            <a:r>
              <a:rPr lang="en-US" sz="1125" b="1" dirty="0">
                <a:solidFill>
                  <a:schemeClr val="dk1"/>
                </a:solidFill>
                <a:ea typeface="Verdana"/>
                <a:cs typeface="Verdana"/>
                <a:sym typeface="Verdana"/>
              </a:rPr>
              <a:t>Salient Features</a:t>
            </a:r>
            <a:endParaRPr sz="1125" b="1" dirty="0">
              <a:solidFill>
                <a:schemeClr val="dk1"/>
              </a:solidFill>
              <a:ea typeface="Verdana"/>
              <a:cs typeface="Verdana"/>
            </a:endParaRPr>
          </a:p>
          <a:p>
            <a:pPr marL="171450" indent="-171450">
              <a:buClr>
                <a:schemeClr val="dk1"/>
              </a:buClr>
              <a:buSzPts val="1125"/>
              <a:buFont typeface="Arial"/>
              <a:buChar char="•"/>
            </a:pPr>
            <a:r>
              <a:rPr lang="en-US" sz="1125" dirty="0">
                <a:solidFill>
                  <a:schemeClr val="dk1"/>
                </a:solidFill>
                <a:ea typeface="Verdana"/>
                <a:cs typeface="Verdana"/>
                <a:sym typeface="Verdana"/>
              </a:rPr>
              <a:t>           Inclusive and minimalistic design</a:t>
            </a:r>
            <a:endParaRPr sz="1125" dirty="0">
              <a:solidFill>
                <a:schemeClr val="dk1"/>
              </a:solidFill>
              <a:ea typeface="Verdana"/>
              <a:cs typeface="Verdana"/>
            </a:endParaRPr>
          </a:p>
          <a:p>
            <a:pPr marL="1085850" indent="-171450">
              <a:buClr>
                <a:schemeClr val="dk1"/>
              </a:buClr>
              <a:buSzPts val="1125"/>
              <a:buFont typeface="Arial"/>
              <a:buChar char="•"/>
            </a:pPr>
            <a:r>
              <a:rPr lang="en-US" sz="1125" dirty="0">
                <a:solidFill>
                  <a:schemeClr val="dk1"/>
                </a:solidFill>
                <a:ea typeface="Verdana"/>
                <a:cs typeface="Verdana"/>
                <a:sym typeface="Verdana"/>
              </a:rPr>
              <a:t>Inclusive Caption for voice to text conversion</a:t>
            </a:r>
            <a:endParaRPr sz="1125" dirty="0">
              <a:solidFill>
                <a:schemeClr val="dk1"/>
              </a:solidFill>
              <a:ea typeface="Verdana"/>
              <a:cs typeface="Verdana"/>
            </a:endParaRPr>
          </a:p>
          <a:p>
            <a:pPr marL="1085850" indent="-171450">
              <a:buClr>
                <a:schemeClr val="dk1"/>
              </a:buClr>
              <a:buSzPts val="1125"/>
              <a:buFont typeface="Arial"/>
              <a:buChar char="•"/>
            </a:pPr>
            <a:r>
              <a:rPr lang="en-US" sz="1125" dirty="0">
                <a:solidFill>
                  <a:schemeClr val="dk1"/>
                </a:solidFill>
                <a:ea typeface="Verdana"/>
                <a:cs typeface="Verdana"/>
                <a:sym typeface="Verdana"/>
              </a:rPr>
              <a:t>Suggestive text/reply using Machine learning</a:t>
            </a:r>
            <a:endParaRPr sz="1125" dirty="0">
              <a:solidFill>
                <a:schemeClr val="dk1"/>
              </a:solidFill>
              <a:ea typeface="Verdana"/>
              <a:cs typeface="Verdana"/>
            </a:endParaRPr>
          </a:p>
          <a:p>
            <a:pPr marL="0" marR="0" lvl="0" indent="0" algn="r" rtl="0">
              <a:spcBef>
                <a:spcPts val="0"/>
              </a:spcBef>
              <a:spcAft>
                <a:spcPts val="0"/>
              </a:spcAft>
              <a:buNone/>
            </a:pPr>
            <a:endParaRPr sz="1125" b="1" dirty="0">
              <a:solidFill>
                <a:schemeClr val="dk1"/>
              </a:solidFill>
              <a:latin typeface="Verdana"/>
              <a:ea typeface="Verdana"/>
              <a:cs typeface="Verdana"/>
              <a:sym typeface="Verdana"/>
            </a:endParaRPr>
          </a:p>
          <a:p>
            <a:pPr marL="0" marR="0" lvl="0" indent="0" algn="r" rtl="0">
              <a:spcBef>
                <a:spcPts val="0"/>
              </a:spcBef>
              <a:spcAft>
                <a:spcPts val="0"/>
              </a:spcAft>
              <a:buNone/>
            </a:pPr>
            <a:endParaRPr sz="1125" b="1" dirty="0">
              <a:solidFill>
                <a:schemeClr val="dk1"/>
              </a:solidFill>
              <a:latin typeface="Verdana"/>
              <a:ea typeface="Verdana"/>
              <a:cs typeface="Verdana"/>
              <a:sym typeface="Verdana"/>
            </a:endParaRPr>
          </a:p>
        </p:txBody>
      </p:sp>
      <p:sp>
        <p:nvSpPr>
          <p:cNvPr id="28" name="Google Shape;507;p6">
            <a:extLst>
              <a:ext uri="{FF2B5EF4-FFF2-40B4-BE49-F238E27FC236}">
                <a16:creationId xmlns:a16="http://schemas.microsoft.com/office/drawing/2014/main" xmlns="" id="{9651B9BC-7792-4873-8B9E-FA8FB0BF67B0}"/>
              </a:ext>
            </a:extLst>
          </p:cNvPr>
          <p:cNvSpPr/>
          <p:nvPr/>
        </p:nvSpPr>
        <p:spPr>
          <a:xfrm>
            <a:off x="6151026" y="2013470"/>
            <a:ext cx="1737536" cy="1736465"/>
          </a:xfrm>
          <a:custGeom>
            <a:avLst/>
            <a:gdLst/>
            <a:ahLst/>
            <a:cxnLst/>
            <a:rect l="l" t="t" r="r" b="b"/>
            <a:pathLst>
              <a:path w="6745" h="6744" extrusionOk="0">
                <a:moveTo>
                  <a:pt x="0" y="0"/>
                </a:moveTo>
                <a:cubicBezTo>
                  <a:pt x="3725" y="0"/>
                  <a:pt x="6745" y="3020"/>
                  <a:pt x="6745" y="6744"/>
                </a:cubicBezTo>
                <a:lnTo>
                  <a:pt x="0" y="6744"/>
                </a:lnTo>
                <a:lnTo>
                  <a:pt x="0" y="0"/>
                </a:lnTo>
                <a:close/>
              </a:path>
            </a:pathLst>
          </a:custGeom>
          <a:solidFill>
            <a:srgbClr val="0066A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575">
              <a:solidFill>
                <a:schemeClr val="dk1"/>
              </a:solidFill>
              <a:latin typeface="Verdana"/>
              <a:ea typeface="Verdana"/>
              <a:cs typeface="Verdana"/>
              <a:sym typeface="Verdana"/>
            </a:endParaRPr>
          </a:p>
        </p:txBody>
      </p:sp>
      <p:sp>
        <p:nvSpPr>
          <p:cNvPr id="29" name="Google Shape;508;p6">
            <a:extLst>
              <a:ext uri="{FF2B5EF4-FFF2-40B4-BE49-F238E27FC236}">
                <a16:creationId xmlns:a16="http://schemas.microsoft.com/office/drawing/2014/main" xmlns="" id="{F8C40EDB-3189-4E7A-B829-E19BFA7EDA15}"/>
              </a:ext>
            </a:extLst>
          </p:cNvPr>
          <p:cNvSpPr/>
          <p:nvPr/>
        </p:nvSpPr>
        <p:spPr>
          <a:xfrm>
            <a:off x="7084987" y="3749935"/>
            <a:ext cx="3382987" cy="1467491"/>
          </a:xfrm>
          <a:prstGeom prst="rect">
            <a:avLst/>
          </a:prstGeom>
          <a:solidFill>
            <a:srgbClr val="00B9AF">
              <a:alpha val="60000"/>
            </a:srgbClr>
          </a:solidFill>
          <a:ln w="1905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171450">
              <a:spcBef>
                <a:spcPts val="0"/>
              </a:spcBef>
              <a:spcAft>
                <a:spcPts val="0"/>
              </a:spcAft>
              <a:buClr>
                <a:schemeClr val="dk1"/>
              </a:buClr>
              <a:buSzPts val="1125"/>
              <a:buFont typeface="Arial"/>
              <a:buChar char="•"/>
            </a:pPr>
            <a:r>
              <a:rPr lang="en-US" sz="1125" b="1" dirty="0">
                <a:solidFill>
                  <a:schemeClr val="dk1"/>
                </a:solidFill>
                <a:latin typeface="Verdana"/>
                <a:ea typeface="Verdana"/>
                <a:cs typeface="Verdana"/>
                <a:sym typeface="Verdana"/>
              </a:rPr>
              <a:t>             </a:t>
            </a:r>
            <a:r>
              <a:rPr lang="en-US" sz="1125" b="1" dirty="0">
                <a:solidFill>
                  <a:schemeClr val="dk1"/>
                </a:solidFill>
                <a:ea typeface="Verdana"/>
                <a:cs typeface="Verdana"/>
                <a:sym typeface="Verdana"/>
              </a:rPr>
              <a:t>Value Proposition</a:t>
            </a:r>
            <a:endParaRPr sz="1125" b="1" dirty="0">
              <a:solidFill>
                <a:schemeClr val="dk1"/>
              </a:solidFill>
              <a:ea typeface="Verdana"/>
              <a:cs typeface="Verdana"/>
            </a:endParaRPr>
          </a:p>
          <a:p>
            <a:pPr marL="895350" marR="0" lvl="0" indent="-171450">
              <a:spcBef>
                <a:spcPts val="0"/>
              </a:spcBef>
              <a:spcAft>
                <a:spcPts val="0"/>
              </a:spcAft>
              <a:buClr>
                <a:schemeClr val="dk1"/>
              </a:buClr>
              <a:buSzPts val="1125"/>
              <a:buFont typeface="Arial"/>
              <a:buChar char="•"/>
            </a:pPr>
            <a:r>
              <a:rPr lang="en-US" sz="1125" dirty="0">
                <a:solidFill>
                  <a:schemeClr val="dk1"/>
                </a:solidFill>
                <a:ea typeface="Verdana"/>
                <a:cs typeface="Verdana"/>
                <a:sym typeface="Verdana"/>
              </a:rPr>
              <a:t>Companies can hire resources without compromising on quality.</a:t>
            </a:r>
            <a:endParaRPr sz="1125" dirty="0">
              <a:solidFill>
                <a:schemeClr val="dk1"/>
              </a:solidFill>
              <a:ea typeface="Verdana"/>
              <a:cs typeface="Verdana"/>
            </a:endParaRPr>
          </a:p>
          <a:p>
            <a:pPr marL="895350" marR="0" lvl="0" indent="-171450">
              <a:spcBef>
                <a:spcPts val="0"/>
              </a:spcBef>
              <a:spcAft>
                <a:spcPts val="0"/>
              </a:spcAft>
              <a:buClr>
                <a:schemeClr val="dk1"/>
              </a:buClr>
              <a:buSzPts val="1125"/>
              <a:buFont typeface="Arial"/>
              <a:buChar char="•"/>
            </a:pPr>
            <a:r>
              <a:rPr lang="en-US" sz="1125" dirty="0">
                <a:solidFill>
                  <a:schemeClr val="dk1"/>
                </a:solidFill>
                <a:ea typeface="Verdana"/>
                <a:cs typeface="Verdana"/>
                <a:sym typeface="Verdana"/>
              </a:rPr>
              <a:t>Better intra and inter team interaction not only within organization but with Customers and Vendors as well</a:t>
            </a:r>
            <a:endParaRPr sz="1125" dirty="0">
              <a:solidFill>
                <a:schemeClr val="dk1"/>
              </a:solidFill>
              <a:ea typeface="Verdana"/>
              <a:cs typeface="Verdana"/>
            </a:endParaRPr>
          </a:p>
          <a:p>
            <a:pPr marL="0" marR="0" lvl="0" indent="-171450">
              <a:spcBef>
                <a:spcPts val="0"/>
              </a:spcBef>
              <a:spcAft>
                <a:spcPts val="0"/>
              </a:spcAft>
              <a:buClr>
                <a:schemeClr val="dk1"/>
              </a:buClr>
              <a:buSzPts val="1125"/>
              <a:buFont typeface="Arial"/>
              <a:buChar char="•"/>
            </a:pPr>
            <a:endParaRPr sz="1125" dirty="0">
              <a:solidFill>
                <a:schemeClr val="dk1"/>
              </a:solidFill>
              <a:ea typeface="Verdana"/>
              <a:cs typeface="Verdana"/>
              <a:sym typeface="Verdana"/>
            </a:endParaRPr>
          </a:p>
          <a:p>
            <a:pPr marL="0" marR="0" lvl="0" indent="0" algn="l" rtl="0">
              <a:spcBef>
                <a:spcPts val="0"/>
              </a:spcBef>
              <a:spcAft>
                <a:spcPts val="0"/>
              </a:spcAft>
              <a:buNone/>
            </a:pPr>
            <a:r>
              <a:rPr lang="en-US" sz="1125" b="1" dirty="0">
                <a:solidFill>
                  <a:schemeClr val="dk1"/>
                </a:solidFill>
                <a:latin typeface="Verdana"/>
                <a:ea typeface="Verdana"/>
                <a:cs typeface="Verdana"/>
                <a:sym typeface="Verdana"/>
              </a:rPr>
              <a:t> </a:t>
            </a:r>
            <a:endParaRPr dirty="0"/>
          </a:p>
          <a:p>
            <a:pPr marL="0" marR="0" lvl="0" indent="0" algn="l" rtl="0">
              <a:spcBef>
                <a:spcPts val="0"/>
              </a:spcBef>
              <a:spcAft>
                <a:spcPts val="0"/>
              </a:spcAft>
              <a:buNone/>
            </a:pPr>
            <a:endParaRPr sz="1125" b="1" dirty="0">
              <a:solidFill>
                <a:schemeClr val="dk1"/>
              </a:solidFill>
              <a:latin typeface="Verdana"/>
              <a:ea typeface="Verdana"/>
              <a:cs typeface="Verdana"/>
              <a:sym typeface="Verdana"/>
            </a:endParaRPr>
          </a:p>
        </p:txBody>
      </p:sp>
      <p:sp>
        <p:nvSpPr>
          <p:cNvPr id="30" name="Google Shape;509;p6">
            <a:extLst>
              <a:ext uri="{FF2B5EF4-FFF2-40B4-BE49-F238E27FC236}">
                <a16:creationId xmlns:a16="http://schemas.microsoft.com/office/drawing/2014/main" xmlns="" id="{CB485996-C1E3-4BF1-97D9-F131E11CE401}"/>
              </a:ext>
            </a:extLst>
          </p:cNvPr>
          <p:cNvSpPr/>
          <p:nvPr/>
        </p:nvSpPr>
        <p:spPr>
          <a:xfrm>
            <a:off x="6149956" y="3736957"/>
            <a:ext cx="1737536" cy="1737535"/>
          </a:xfrm>
          <a:custGeom>
            <a:avLst/>
            <a:gdLst/>
            <a:ahLst/>
            <a:cxnLst/>
            <a:rect l="l" t="t" r="r" b="b"/>
            <a:pathLst>
              <a:path w="6745" h="6745" extrusionOk="0">
                <a:moveTo>
                  <a:pt x="6745" y="0"/>
                </a:moveTo>
                <a:cubicBezTo>
                  <a:pt x="6745" y="3725"/>
                  <a:pt x="3725" y="6745"/>
                  <a:pt x="0" y="6745"/>
                </a:cubicBezTo>
                <a:lnTo>
                  <a:pt x="0" y="0"/>
                </a:lnTo>
                <a:lnTo>
                  <a:pt x="6745" y="0"/>
                </a:lnTo>
                <a:close/>
              </a:path>
            </a:pathLst>
          </a:custGeom>
          <a:solidFill>
            <a:srgbClr val="00B9AF"/>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575">
              <a:solidFill>
                <a:schemeClr val="dk1"/>
              </a:solidFill>
              <a:latin typeface="Verdana"/>
              <a:ea typeface="Verdana"/>
              <a:cs typeface="Verdana"/>
              <a:sym typeface="Verdana"/>
            </a:endParaRPr>
          </a:p>
        </p:txBody>
      </p:sp>
      <p:sp>
        <p:nvSpPr>
          <p:cNvPr id="31" name="Google Shape;515;p6">
            <a:extLst>
              <a:ext uri="{FF2B5EF4-FFF2-40B4-BE49-F238E27FC236}">
                <a16:creationId xmlns:a16="http://schemas.microsoft.com/office/drawing/2014/main" xmlns="" id="{F8CD038D-DAE9-404C-B92E-FA1871C83BEE}"/>
              </a:ext>
            </a:extLst>
          </p:cNvPr>
          <p:cNvSpPr/>
          <p:nvPr/>
        </p:nvSpPr>
        <p:spPr>
          <a:xfrm>
            <a:off x="6531759" y="2627063"/>
            <a:ext cx="793515" cy="483774"/>
          </a:xfrm>
          <a:custGeom>
            <a:avLst/>
            <a:gdLst/>
            <a:ahLst/>
            <a:cxnLst/>
            <a:rect l="l" t="t" r="r" b="b"/>
            <a:pathLst>
              <a:path w="256" h="208" extrusionOk="0">
                <a:moveTo>
                  <a:pt x="196" y="176"/>
                </a:moveTo>
                <a:cubicBezTo>
                  <a:pt x="189" y="176"/>
                  <a:pt x="184" y="171"/>
                  <a:pt x="184" y="164"/>
                </a:cubicBezTo>
                <a:cubicBezTo>
                  <a:pt x="184" y="157"/>
                  <a:pt x="189" y="152"/>
                  <a:pt x="196" y="152"/>
                </a:cubicBezTo>
                <a:cubicBezTo>
                  <a:pt x="216" y="152"/>
                  <a:pt x="232" y="136"/>
                  <a:pt x="232" y="116"/>
                </a:cubicBezTo>
                <a:cubicBezTo>
                  <a:pt x="232" y="105"/>
                  <a:pt x="227" y="96"/>
                  <a:pt x="220" y="89"/>
                </a:cubicBezTo>
                <a:cubicBezTo>
                  <a:pt x="219" y="88"/>
                  <a:pt x="218" y="88"/>
                  <a:pt x="217" y="87"/>
                </a:cubicBezTo>
                <a:cubicBezTo>
                  <a:pt x="217" y="87"/>
                  <a:pt x="217" y="87"/>
                  <a:pt x="217" y="87"/>
                </a:cubicBezTo>
                <a:cubicBezTo>
                  <a:pt x="217" y="86"/>
                  <a:pt x="216" y="86"/>
                  <a:pt x="215" y="85"/>
                </a:cubicBezTo>
                <a:cubicBezTo>
                  <a:pt x="215" y="85"/>
                  <a:pt x="215" y="85"/>
                  <a:pt x="215" y="85"/>
                </a:cubicBezTo>
                <a:cubicBezTo>
                  <a:pt x="214" y="85"/>
                  <a:pt x="213" y="84"/>
                  <a:pt x="212" y="84"/>
                </a:cubicBezTo>
                <a:cubicBezTo>
                  <a:pt x="212" y="84"/>
                  <a:pt x="212" y="84"/>
                  <a:pt x="211" y="84"/>
                </a:cubicBezTo>
                <a:cubicBezTo>
                  <a:pt x="211" y="83"/>
                  <a:pt x="210" y="83"/>
                  <a:pt x="209" y="83"/>
                </a:cubicBezTo>
                <a:cubicBezTo>
                  <a:pt x="209" y="82"/>
                  <a:pt x="209" y="82"/>
                  <a:pt x="208" y="82"/>
                </a:cubicBezTo>
                <a:cubicBezTo>
                  <a:pt x="208" y="82"/>
                  <a:pt x="207" y="82"/>
                  <a:pt x="206" y="81"/>
                </a:cubicBezTo>
                <a:cubicBezTo>
                  <a:pt x="206" y="81"/>
                  <a:pt x="205" y="81"/>
                  <a:pt x="205" y="81"/>
                </a:cubicBezTo>
                <a:cubicBezTo>
                  <a:pt x="204" y="81"/>
                  <a:pt x="204" y="81"/>
                  <a:pt x="203" y="81"/>
                </a:cubicBezTo>
                <a:cubicBezTo>
                  <a:pt x="202" y="81"/>
                  <a:pt x="202" y="80"/>
                  <a:pt x="201" y="80"/>
                </a:cubicBezTo>
                <a:cubicBezTo>
                  <a:pt x="200" y="80"/>
                  <a:pt x="200" y="80"/>
                  <a:pt x="200" y="80"/>
                </a:cubicBezTo>
                <a:cubicBezTo>
                  <a:pt x="198" y="80"/>
                  <a:pt x="197" y="80"/>
                  <a:pt x="196" y="80"/>
                </a:cubicBezTo>
                <a:cubicBezTo>
                  <a:pt x="196" y="80"/>
                  <a:pt x="195" y="80"/>
                  <a:pt x="195" y="80"/>
                </a:cubicBezTo>
                <a:cubicBezTo>
                  <a:pt x="195" y="78"/>
                  <a:pt x="194" y="76"/>
                  <a:pt x="194" y="74"/>
                </a:cubicBezTo>
                <a:cubicBezTo>
                  <a:pt x="193" y="74"/>
                  <a:pt x="193" y="73"/>
                  <a:pt x="193" y="73"/>
                </a:cubicBezTo>
                <a:cubicBezTo>
                  <a:pt x="193" y="71"/>
                  <a:pt x="192" y="70"/>
                  <a:pt x="192" y="68"/>
                </a:cubicBezTo>
                <a:cubicBezTo>
                  <a:pt x="191" y="68"/>
                  <a:pt x="191" y="67"/>
                  <a:pt x="191" y="67"/>
                </a:cubicBezTo>
                <a:cubicBezTo>
                  <a:pt x="190" y="65"/>
                  <a:pt x="190" y="64"/>
                  <a:pt x="189" y="62"/>
                </a:cubicBezTo>
                <a:cubicBezTo>
                  <a:pt x="189" y="62"/>
                  <a:pt x="189" y="62"/>
                  <a:pt x="189" y="61"/>
                </a:cubicBezTo>
                <a:cubicBezTo>
                  <a:pt x="188" y="60"/>
                  <a:pt x="187" y="58"/>
                  <a:pt x="186" y="57"/>
                </a:cubicBezTo>
                <a:cubicBezTo>
                  <a:pt x="174" y="37"/>
                  <a:pt x="153" y="24"/>
                  <a:pt x="128" y="24"/>
                </a:cubicBezTo>
                <a:cubicBezTo>
                  <a:pt x="103" y="24"/>
                  <a:pt x="82" y="37"/>
                  <a:pt x="70" y="57"/>
                </a:cubicBezTo>
                <a:cubicBezTo>
                  <a:pt x="69" y="58"/>
                  <a:pt x="68" y="60"/>
                  <a:pt x="67" y="61"/>
                </a:cubicBezTo>
                <a:cubicBezTo>
                  <a:pt x="67" y="62"/>
                  <a:pt x="67" y="62"/>
                  <a:pt x="67" y="62"/>
                </a:cubicBezTo>
                <a:cubicBezTo>
                  <a:pt x="66" y="64"/>
                  <a:pt x="66" y="65"/>
                  <a:pt x="65" y="67"/>
                </a:cubicBezTo>
                <a:cubicBezTo>
                  <a:pt x="65" y="67"/>
                  <a:pt x="65" y="68"/>
                  <a:pt x="64" y="68"/>
                </a:cubicBezTo>
                <a:cubicBezTo>
                  <a:pt x="64" y="70"/>
                  <a:pt x="63" y="71"/>
                  <a:pt x="63" y="73"/>
                </a:cubicBezTo>
                <a:cubicBezTo>
                  <a:pt x="63" y="73"/>
                  <a:pt x="63" y="74"/>
                  <a:pt x="62" y="74"/>
                </a:cubicBezTo>
                <a:cubicBezTo>
                  <a:pt x="62" y="76"/>
                  <a:pt x="61" y="78"/>
                  <a:pt x="61" y="80"/>
                </a:cubicBezTo>
                <a:cubicBezTo>
                  <a:pt x="61" y="80"/>
                  <a:pt x="60" y="80"/>
                  <a:pt x="60" y="80"/>
                </a:cubicBezTo>
                <a:cubicBezTo>
                  <a:pt x="59" y="80"/>
                  <a:pt x="58" y="80"/>
                  <a:pt x="56" y="80"/>
                </a:cubicBezTo>
                <a:cubicBezTo>
                  <a:pt x="56" y="80"/>
                  <a:pt x="56" y="80"/>
                  <a:pt x="55" y="80"/>
                </a:cubicBezTo>
                <a:cubicBezTo>
                  <a:pt x="54" y="80"/>
                  <a:pt x="54" y="81"/>
                  <a:pt x="53" y="81"/>
                </a:cubicBezTo>
                <a:cubicBezTo>
                  <a:pt x="52" y="81"/>
                  <a:pt x="52" y="81"/>
                  <a:pt x="51" y="81"/>
                </a:cubicBezTo>
                <a:cubicBezTo>
                  <a:pt x="51" y="81"/>
                  <a:pt x="50" y="81"/>
                  <a:pt x="50" y="81"/>
                </a:cubicBezTo>
                <a:cubicBezTo>
                  <a:pt x="49" y="82"/>
                  <a:pt x="48" y="82"/>
                  <a:pt x="48" y="82"/>
                </a:cubicBezTo>
                <a:cubicBezTo>
                  <a:pt x="47" y="82"/>
                  <a:pt x="47" y="82"/>
                  <a:pt x="47" y="83"/>
                </a:cubicBezTo>
                <a:cubicBezTo>
                  <a:pt x="46" y="83"/>
                  <a:pt x="45" y="83"/>
                  <a:pt x="45" y="84"/>
                </a:cubicBezTo>
                <a:cubicBezTo>
                  <a:pt x="44" y="84"/>
                  <a:pt x="44" y="84"/>
                  <a:pt x="44" y="84"/>
                </a:cubicBezTo>
                <a:cubicBezTo>
                  <a:pt x="43" y="84"/>
                  <a:pt x="42" y="85"/>
                  <a:pt x="41" y="85"/>
                </a:cubicBezTo>
                <a:cubicBezTo>
                  <a:pt x="41" y="85"/>
                  <a:pt x="41" y="85"/>
                  <a:pt x="41" y="85"/>
                </a:cubicBezTo>
                <a:cubicBezTo>
                  <a:pt x="40" y="86"/>
                  <a:pt x="39" y="86"/>
                  <a:pt x="39" y="87"/>
                </a:cubicBezTo>
                <a:cubicBezTo>
                  <a:pt x="39" y="87"/>
                  <a:pt x="39" y="87"/>
                  <a:pt x="39" y="87"/>
                </a:cubicBezTo>
                <a:cubicBezTo>
                  <a:pt x="38" y="88"/>
                  <a:pt x="37" y="88"/>
                  <a:pt x="36" y="89"/>
                </a:cubicBezTo>
                <a:cubicBezTo>
                  <a:pt x="29" y="96"/>
                  <a:pt x="24" y="105"/>
                  <a:pt x="24" y="116"/>
                </a:cubicBezTo>
                <a:cubicBezTo>
                  <a:pt x="24" y="136"/>
                  <a:pt x="40" y="152"/>
                  <a:pt x="60" y="152"/>
                </a:cubicBezTo>
                <a:cubicBezTo>
                  <a:pt x="67" y="152"/>
                  <a:pt x="72" y="157"/>
                  <a:pt x="72" y="164"/>
                </a:cubicBezTo>
                <a:cubicBezTo>
                  <a:pt x="72" y="171"/>
                  <a:pt x="67" y="176"/>
                  <a:pt x="60" y="176"/>
                </a:cubicBezTo>
                <a:cubicBezTo>
                  <a:pt x="27" y="176"/>
                  <a:pt x="0" y="149"/>
                  <a:pt x="0" y="116"/>
                </a:cubicBezTo>
                <a:cubicBezTo>
                  <a:pt x="0" y="89"/>
                  <a:pt x="18" y="66"/>
                  <a:pt x="42" y="59"/>
                </a:cubicBezTo>
                <a:cubicBezTo>
                  <a:pt x="56" y="24"/>
                  <a:pt x="89" y="0"/>
                  <a:pt x="128" y="0"/>
                </a:cubicBezTo>
                <a:cubicBezTo>
                  <a:pt x="167" y="0"/>
                  <a:pt x="200" y="24"/>
                  <a:pt x="214" y="59"/>
                </a:cubicBezTo>
                <a:cubicBezTo>
                  <a:pt x="238" y="66"/>
                  <a:pt x="256" y="89"/>
                  <a:pt x="256" y="116"/>
                </a:cubicBezTo>
                <a:cubicBezTo>
                  <a:pt x="256" y="149"/>
                  <a:pt x="229" y="176"/>
                  <a:pt x="196" y="176"/>
                </a:cubicBezTo>
                <a:close/>
                <a:moveTo>
                  <a:pt x="96" y="152"/>
                </a:moveTo>
                <a:cubicBezTo>
                  <a:pt x="99" y="152"/>
                  <a:pt x="102" y="153"/>
                  <a:pt x="104" y="156"/>
                </a:cubicBezTo>
                <a:cubicBezTo>
                  <a:pt x="104" y="156"/>
                  <a:pt x="104" y="156"/>
                  <a:pt x="104" y="156"/>
                </a:cubicBezTo>
                <a:cubicBezTo>
                  <a:pt x="126" y="177"/>
                  <a:pt x="126" y="177"/>
                  <a:pt x="126" y="177"/>
                </a:cubicBezTo>
                <a:cubicBezTo>
                  <a:pt x="162" y="125"/>
                  <a:pt x="162" y="125"/>
                  <a:pt x="162" y="125"/>
                </a:cubicBezTo>
                <a:cubicBezTo>
                  <a:pt x="164" y="122"/>
                  <a:pt x="168" y="120"/>
                  <a:pt x="172" y="120"/>
                </a:cubicBezTo>
                <a:cubicBezTo>
                  <a:pt x="179" y="120"/>
                  <a:pt x="184" y="125"/>
                  <a:pt x="184" y="132"/>
                </a:cubicBezTo>
                <a:cubicBezTo>
                  <a:pt x="184" y="135"/>
                  <a:pt x="183" y="137"/>
                  <a:pt x="182" y="139"/>
                </a:cubicBezTo>
                <a:cubicBezTo>
                  <a:pt x="138" y="203"/>
                  <a:pt x="138" y="203"/>
                  <a:pt x="138" y="203"/>
                </a:cubicBezTo>
                <a:cubicBezTo>
                  <a:pt x="136" y="206"/>
                  <a:pt x="132" y="208"/>
                  <a:pt x="128" y="208"/>
                </a:cubicBezTo>
                <a:cubicBezTo>
                  <a:pt x="125" y="208"/>
                  <a:pt x="122" y="207"/>
                  <a:pt x="120" y="204"/>
                </a:cubicBezTo>
                <a:cubicBezTo>
                  <a:pt x="120" y="204"/>
                  <a:pt x="120" y="204"/>
                  <a:pt x="120" y="204"/>
                </a:cubicBezTo>
                <a:cubicBezTo>
                  <a:pt x="88" y="172"/>
                  <a:pt x="88" y="172"/>
                  <a:pt x="88" y="172"/>
                </a:cubicBezTo>
                <a:cubicBezTo>
                  <a:pt x="88" y="172"/>
                  <a:pt x="88" y="172"/>
                  <a:pt x="88" y="172"/>
                </a:cubicBezTo>
                <a:cubicBezTo>
                  <a:pt x="85" y="170"/>
                  <a:pt x="84" y="167"/>
                  <a:pt x="84" y="164"/>
                </a:cubicBezTo>
                <a:cubicBezTo>
                  <a:pt x="84" y="157"/>
                  <a:pt x="89" y="152"/>
                  <a:pt x="96" y="15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75">
              <a:solidFill>
                <a:srgbClr val="000000"/>
              </a:solidFill>
              <a:latin typeface="Calibri"/>
              <a:ea typeface="Calibri"/>
              <a:cs typeface="Calibri"/>
              <a:sym typeface="Calibri"/>
            </a:endParaRPr>
          </a:p>
        </p:txBody>
      </p:sp>
      <p:sp>
        <p:nvSpPr>
          <p:cNvPr id="32" name="Google Shape;516;p6">
            <a:extLst>
              <a:ext uri="{FF2B5EF4-FFF2-40B4-BE49-F238E27FC236}">
                <a16:creationId xmlns:a16="http://schemas.microsoft.com/office/drawing/2014/main" xmlns="" id="{30D02607-7235-4AC2-8177-F4717F4C343F}"/>
              </a:ext>
            </a:extLst>
          </p:cNvPr>
          <p:cNvSpPr/>
          <p:nvPr/>
        </p:nvSpPr>
        <p:spPr>
          <a:xfrm>
            <a:off x="6506966" y="4370990"/>
            <a:ext cx="877811" cy="523673"/>
          </a:xfrm>
          <a:custGeom>
            <a:avLst/>
            <a:gdLst/>
            <a:ahLst/>
            <a:cxnLst/>
            <a:rect l="l" t="t" r="r" b="b"/>
            <a:pathLst>
              <a:path w="448" h="344" extrusionOk="0">
                <a:moveTo>
                  <a:pt x="448" y="45"/>
                </a:moveTo>
                <a:cubicBezTo>
                  <a:pt x="448" y="185"/>
                  <a:pt x="448" y="185"/>
                  <a:pt x="448" y="185"/>
                </a:cubicBezTo>
                <a:cubicBezTo>
                  <a:pt x="448" y="185"/>
                  <a:pt x="419" y="191"/>
                  <a:pt x="413" y="192"/>
                </a:cubicBezTo>
                <a:cubicBezTo>
                  <a:pt x="407" y="193"/>
                  <a:pt x="388" y="199"/>
                  <a:pt x="375" y="185"/>
                </a:cubicBezTo>
                <a:cubicBezTo>
                  <a:pt x="354" y="165"/>
                  <a:pt x="279" y="88"/>
                  <a:pt x="279" y="88"/>
                </a:cubicBezTo>
                <a:cubicBezTo>
                  <a:pt x="279" y="88"/>
                  <a:pt x="267" y="75"/>
                  <a:pt x="246" y="86"/>
                </a:cubicBezTo>
                <a:cubicBezTo>
                  <a:pt x="227" y="96"/>
                  <a:pt x="199" y="112"/>
                  <a:pt x="187" y="117"/>
                </a:cubicBezTo>
                <a:cubicBezTo>
                  <a:pt x="183" y="120"/>
                  <a:pt x="178" y="122"/>
                  <a:pt x="173" y="122"/>
                </a:cubicBezTo>
                <a:cubicBezTo>
                  <a:pt x="158" y="122"/>
                  <a:pt x="147" y="110"/>
                  <a:pt x="147" y="96"/>
                </a:cubicBezTo>
                <a:cubicBezTo>
                  <a:pt x="147" y="84"/>
                  <a:pt x="154" y="74"/>
                  <a:pt x="164" y="70"/>
                </a:cubicBezTo>
                <a:cubicBezTo>
                  <a:pt x="191" y="54"/>
                  <a:pt x="247" y="21"/>
                  <a:pt x="270" y="8"/>
                </a:cubicBezTo>
                <a:cubicBezTo>
                  <a:pt x="284" y="0"/>
                  <a:pt x="295" y="0"/>
                  <a:pt x="314" y="17"/>
                </a:cubicBezTo>
                <a:cubicBezTo>
                  <a:pt x="338" y="38"/>
                  <a:pt x="360" y="57"/>
                  <a:pt x="360" y="57"/>
                </a:cubicBezTo>
                <a:cubicBezTo>
                  <a:pt x="360" y="57"/>
                  <a:pt x="370" y="62"/>
                  <a:pt x="378" y="61"/>
                </a:cubicBezTo>
                <a:cubicBezTo>
                  <a:pt x="395" y="58"/>
                  <a:pt x="448" y="45"/>
                  <a:pt x="448" y="45"/>
                </a:cubicBezTo>
                <a:close/>
                <a:moveTo>
                  <a:pt x="152" y="283"/>
                </a:moveTo>
                <a:cubicBezTo>
                  <a:pt x="156" y="273"/>
                  <a:pt x="154" y="263"/>
                  <a:pt x="147" y="255"/>
                </a:cubicBezTo>
                <a:cubicBezTo>
                  <a:pt x="141" y="249"/>
                  <a:pt x="132" y="247"/>
                  <a:pt x="124" y="249"/>
                </a:cubicBezTo>
                <a:cubicBezTo>
                  <a:pt x="126" y="240"/>
                  <a:pt x="125" y="231"/>
                  <a:pt x="118" y="224"/>
                </a:cubicBezTo>
                <a:cubicBezTo>
                  <a:pt x="112" y="217"/>
                  <a:pt x="103" y="216"/>
                  <a:pt x="94" y="218"/>
                </a:cubicBezTo>
                <a:cubicBezTo>
                  <a:pt x="97" y="209"/>
                  <a:pt x="96" y="199"/>
                  <a:pt x="89" y="193"/>
                </a:cubicBezTo>
                <a:cubicBezTo>
                  <a:pt x="80" y="182"/>
                  <a:pt x="63" y="183"/>
                  <a:pt x="52" y="194"/>
                </a:cubicBezTo>
                <a:cubicBezTo>
                  <a:pt x="40" y="205"/>
                  <a:pt x="33" y="225"/>
                  <a:pt x="43" y="236"/>
                </a:cubicBezTo>
                <a:cubicBezTo>
                  <a:pt x="53" y="248"/>
                  <a:pt x="64" y="241"/>
                  <a:pt x="73" y="239"/>
                </a:cubicBezTo>
                <a:cubicBezTo>
                  <a:pt x="71" y="248"/>
                  <a:pt x="63" y="256"/>
                  <a:pt x="72" y="268"/>
                </a:cubicBezTo>
                <a:cubicBezTo>
                  <a:pt x="81" y="279"/>
                  <a:pt x="93" y="272"/>
                  <a:pt x="102" y="270"/>
                </a:cubicBezTo>
                <a:cubicBezTo>
                  <a:pt x="100" y="279"/>
                  <a:pt x="93" y="288"/>
                  <a:pt x="101" y="299"/>
                </a:cubicBezTo>
                <a:cubicBezTo>
                  <a:pt x="110" y="310"/>
                  <a:pt x="124" y="304"/>
                  <a:pt x="133" y="301"/>
                </a:cubicBezTo>
                <a:cubicBezTo>
                  <a:pt x="130" y="310"/>
                  <a:pt x="122" y="321"/>
                  <a:pt x="132" y="332"/>
                </a:cubicBezTo>
                <a:cubicBezTo>
                  <a:pt x="142" y="344"/>
                  <a:pt x="164" y="339"/>
                  <a:pt x="176" y="328"/>
                </a:cubicBezTo>
                <a:cubicBezTo>
                  <a:pt x="187" y="317"/>
                  <a:pt x="188" y="299"/>
                  <a:pt x="178" y="289"/>
                </a:cubicBezTo>
                <a:cubicBezTo>
                  <a:pt x="171" y="282"/>
                  <a:pt x="161" y="280"/>
                  <a:pt x="152" y="283"/>
                </a:cubicBezTo>
                <a:close/>
                <a:moveTo>
                  <a:pt x="354" y="209"/>
                </a:moveTo>
                <a:cubicBezTo>
                  <a:pt x="275" y="126"/>
                  <a:pt x="312" y="165"/>
                  <a:pt x="269" y="121"/>
                </a:cubicBezTo>
                <a:cubicBezTo>
                  <a:pt x="269" y="121"/>
                  <a:pt x="256" y="107"/>
                  <a:pt x="239" y="115"/>
                </a:cubicBezTo>
                <a:cubicBezTo>
                  <a:pt x="227" y="120"/>
                  <a:pt x="211" y="128"/>
                  <a:pt x="200" y="134"/>
                </a:cubicBezTo>
                <a:cubicBezTo>
                  <a:pt x="187" y="141"/>
                  <a:pt x="176" y="143"/>
                  <a:pt x="173" y="143"/>
                </a:cubicBezTo>
                <a:cubicBezTo>
                  <a:pt x="149" y="143"/>
                  <a:pt x="129" y="122"/>
                  <a:pt x="129" y="96"/>
                </a:cubicBezTo>
                <a:cubicBezTo>
                  <a:pt x="129" y="80"/>
                  <a:pt x="137" y="65"/>
                  <a:pt x="150" y="57"/>
                </a:cubicBezTo>
                <a:cubicBezTo>
                  <a:pt x="168" y="44"/>
                  <a:pt x="209" y="21"/>
                  <a:pt x="209" y="21"/>
                </a:cubicBezTo>
                <a:cubicBezTo>
                  <a:pt x="209" y="21"/>
                  <a:pt x="196" y="5"/>
                  <a:pt x="169" y="5"/>
                </a:cubicBezTo>
                <a:cubicBezTo>
                  <a:pt x="141" y="5"/>
                  <a:pt x="84" y="44"/>
                  <a:pt x="84" y="44"/>
                </a:cubicBezTo>
                <a:cubicBezTo>
                  <a:pt x="84" y="44"/>
                  <a:pt x="68" y="55"/>
                  <a:pt x="45" y="45"/>
                </a:cubicBezTo>
                <a:cubicBezTo>
                  <a:pt x="0" y="29"/>
                  <a:pt x="0" y="29"/>
                  <a:pt x="0" y="29"/>
                </a:cubicBezTo>
                <a:cubicBezTo>
                  <a:pt x="0" y="190"/>
                  <a:pt x="0" y="190"/>
                  <a:pt x="0" y="190"/>
                </a:cubicBezTo>
                <a:cubicBezTo>
                  <a:pt x="0" y="190"/>
                  <a:pt x="13" y="194"/>
                  <a:pt x="24" y="198"/>
                </a:cubicBezTo>
                <a:cubicBezTo>
                  <a:pt x="27" y="191"/>
                  <a:pt x="31" y="184"/>
                  <a:pt x="37" y="178"/>
                </a:cubicBezTo>
                <a:cubicBezTo>
                  <a:pt x="56" y="159"/>
                  <a:pt x="87" y="159"/>
                  <a:pt x="105" y="177"/>
                </a:cubicBezTo>
                <a:cubicBezTo>
                  <a:pt x="110" y="183"/>
                  <a:pt x="113" y="190"/>
                  <a:pt x="115" y="197"/>
                </a:cubicBezTo>
                <a:cubicBezTo>
                  <a:pt x="122" y="199"/>
                  <a:pt x="128" y="203"/>
                  <a:pt x="134" y="209"/>
                </a:cubicBezTo>
                <a:cubicBezTo>
                  <a:pt x="139" y="214"/>
                  <a:pt x="142" y="221"/>
                  <a:pt x="144" y="228"/>
                </a:cubicBezTo>
                <a:cubicBezTo>
                  <a:pt x="151" y="231"/>
                  <a:pt x="158" y="235"/>
                  <a:pt x="163" y="240"/>
                </a:cubicBezTo>
                <a:cubicBezTo>
                  <a:pt x="168" y="246"/>
                  <a:pt x="172" y="254"/>
                  <a:pt x="174" y="262"/>
                </a:cubicBezTo>
                <a:cubicBezTo>
                  <a:pt x="181" y="264"/>
                  <a:pt x="188" y="268"/>
                  <a:pt x="193" y="274"/>
                </a:cubicBezTo>
                <a:cubicBezTo>
                  <a:pt x="204" y="285"/>
                  <a:pt x="207" y="300"/>
                  <a:pt x="205" y="314"/>
                </a:cubicBezTo>
                <a:cubicBezTo>
                  <a:pt x="205" y="314"/>
                  <a:pt x="205" y="314"/>
                  <a:pt x="205" y="314"/>
                </a:cubicBezTo>
                <a:cubicBezTo>
                  <a:pt x="205" y="314"/>
                  <a:pt x="205" y="314"/>
                  <a:pt x="205" y="314"/>
                </a:cubicBezTo>
                <a:cubicBezTo>
                  <a:pt x="205" y="314"/>
                  <a:pt x="205" y="314"/>
                  <a:pt x="205" y="314"/>
                </a:cubicBezTo>
                <a:cubicBezTo>
                  <a:pt x="205" y="314"/>
                  <a:pt x="205" y="314"/>
                  <a:pt x="205" y="314"/>
                </a:cubicBezTo>
                <a:cubicBezTo>
                  <a:pt x="205" y="315"/>
                  <a:pt x="212" y="322"/>
                  <a:pt x="215" y="326"/>
                </a:cubicBezTo>
                <a:cubicBezTo>
                  <a:pt x="223" y="334"/>
                  <a:pt x="236" y="334"/>
                  <a:pt x="243" y="326"/>
                </a:cubicBezTo>
                <a:cubicBezTo>
                  <a:pt x="251" y="318"/>
                  <a:pt x="251" y="305"/>
                  <a:pt x="243" y="297"/>
                </a:cubicBezTo>
                <a:cubicBezTo>
                  <a:pt x="243" y="297"/>
                  <a:pt x="243" y="296"/>
                  <a:pt x="242" y="296"/>
                </a:cubicBezTo>
                <a:cubicBezTo>
                  <a:pt x="242" y="296"/>
                  <a:pt x="242" y="296"/>
                  <a:pt x="242" y="296"/>
                </a:cubicBezTo>
                <a:cubicBezTo>
                  <a:pt x="217" y="269"/>
                  <a:pt x="215" y="267"/>
                  <a:pt x="218" y="265"/>
                </a:cubicBezTo>
                <a:cubicBezTo>
                  <a:pt x="220" y="262"/>
                  <a:pt x="224" y="268"/>
                  <a:pt x="253" y="298"/>
                </a:cubicBezTo>
                <a:cubicBezTo>
                  <a:pt x="253" y="298"/>
                  <a:pt x="253" y="298"/>
                  <a:pt x="254" y="298"/>
                </a:cubicBezTo>
                <a:cubicBezTo>
                  <a:pt x="254" y="299"/>
                  <a:pt x="255" y="300"/>
                  <a:pt x="256" y="301"/>
                </a:cubicBezTo>
                <a:cubicBezTo>
                  <a:pt x="263" y="309"/>
                  <a:pt x="276" y="309"/>
                  <a:pt x="283" y="301"/>
                </a:cubicBezTo>
                <a:cubicBezTo>
                  <a:pt x="291" y="293"/>
                  <a:pt x="291" y="280"/>
                  <a:pt x="283" y="272"/>
                </a:cubicBezTo>
                <a:cubicBezTo>
                  <a:pt x="283" y="271"/>
                  <a:pt x="282" y="271"/>
                  <a:pt x="282" y="271"/>
                </a:cubicBezTo>
                <a:cubicBezTo>
                  <a:pt x="282" y="270"/>
                  <a:pt x="281" y="270"/>
                  <a:pt x="281" y="269"/>
                </a:cubicBezTo>
                <a:cubicBezTo>
                  <a:pt x="254" y="242"/>
                  <a:pt x="251" y="237"/>
                  <a:pt x="253" y="235"/>
                </a:cubicBezTo>
                <a:cubicBezTo>
                  <a:pt x="256" y="232"/>
                  <a:pt x="268" y="246"/>
                  <a:pt x="294" y="273"/>
                </a:cubicBezTo>
                <a:cubicBezTo>
                  <a:pt x="294" y="273"/>
                  <a:pt x="294" y="273"/>
                  <a:pt x="294" y="273"/>
                </a:cubicBezTo>
                <a:cubicBezTo>
                  <a:pt x="302" y="281"/>
                  <a:pt x="314" y="280"/>
                  <a:pt x="322" y="273"/>
                </a:cubicBezTo>
                <a:cubicBezTo>
                  <a:pt x="329" y="265"/>
                  <a:pt x="329" y="254"/>
                  <a:pt x="323" y="246"/>
                </a:cubicBezTo>
                <a:cubicBezTo>
                  <a:pt x="323" y="245"/>
                  <a:pt x="323" y="245"/>
                  <a:pt x="322" y="244"/>
                </a:cubicBezTo>
                <a:cubicBezTo>
                  <a:pt x="289" y="210"/>
                  <a:pt x="290" y="209"/>
                  <a:pt x="292" y="207"/>
                </a:cubicBezTo>
                <a:cubicBezTo>
                  <a:pt x="294" y="205"/>
                  <a:pt x="295" y="205"/>
                  <a:pt x="327" y="238"/>
                </a:cubicBezTo>
                <a:cubicBezTo>
                  <a:pt x="327" y="238"/>
                  <a:pt x="327" y="239"/>
                  <a:pt x="327" y="239"/>
                </a:cubicBezTo>
                <a:cubicBezTo>
                  <a:pt x="335" y="247"/>
                  <a:pt x="347" y="247"/>
                  <a:pt x="355" y="239"/>
                </a:cubicBezTo>
                <a:cubicBezTo>
                  <a:pt x="363" y="231"/>
                  <a:pt x="363" y="218"/>
                  <a:pt x="355" y="210"/>
                </a:cubicBezTo>
                <a:cubicBezTo>
                  <a:pt x="355" y="210"/>
                  <a:pt x="355" y="210"/>
                  <a:pt x="354" y="20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75">
              <a:solidFill>
                <a:srgbClr val="000000"/>
              </a:solidFill>
              <a:latin typeface="Calibri"/>
              <a:ea typeface="Calibri"/>
              <a:cs typeface="Calibri"/>
              <a:sym typeface="Calibri"/>
            </a:endParaRPr>
          </a:p>
        </p:txBody>
      </p:sp>
      <p:sp>
        <p:nvSpPr>
          <p:cNvPr id="33" name="Google Shape;517;p6">
            <a:extLst>
              <a:ext uri="{FF2B5EF4-FFF2-40B4-BE49-F238E27FC236}">
                <a16:creationId xmlns:a16="http://schemas.microsoft.com/office/drawing/2014/main" xmlns="" id="{A921735F-43D2-435D-ADEE-AAD4AFE94003}"/>
              </a:ext>
            </a:extLst>
          </p:cNvPr>
          <p:cNvSpPr/>
          <p:nvPr/>
        </p:nvSpPr>
        <p:spPr>
          <a:xfrm>
            <a:off x="5069123" y="2550985"/>
            <a:ext cx="526813" cy="650282"/>
          </a:xfrm>
          <a:custGeom>
            <a:avLst/>
            <a:gdLst/>
            <a:ahLst/>
            <a:cxnLst/>
            <a:rect l="l" t="t" r="r" b="b"/>
            <a:pathLst>
              <a:path w="816" h="1066" extrusionOk="0">
                <a:moveTo>
                  <a:pt x="747" y="285"/>
                </a:moveTo>
                <a:cubicBezTo>
                  <a:pt x="555" y="376"/>
                  <a:pt x="408" y="285"/>
                  <a:pt x="408" y="285"/>
                </a:cubicBezTo>
                <a:cubicBezTo>
                  <a:pt x="408" y="285"/>
                  <a:pt x="261" y="376"/>
                  <a:pt x="69" y="285"/>
                </a:cubicBezTo>
                <a:cubicBezTo>
                  <a:pt x="69" y="285"/>
                  <a:pt x="0" y="438"/>
                  <a:pt x="0" y="676"/>
                </a:cubicBezTo>
                <a:cubicBezTo>
                  <a:pt x="0" y="1005"/>
                  <a:pt x="408" y="1066"/>
                  <a:pt x="408" y="1066"/>
                </a:cubicBezTo>
                <a:cubicBezTo>
                  <a:pt x="408" y="1066"/>
                  <a:pt x="816" y="1005"/>
                  <a:pt x="816" y="676"/>
                </a:cubicBezTo>
                <a:cubicBezTo>
                  <a:pt x="816" y="438"/>
                  <a:pt x="747" y="285"/>
                  <a:pt x="747" y="285"/>
                </a:cubicBezTo>
                <a:close/>
                <a:moveTo>
                  <a:pt x="491" y="828"/>
                </a:moveTo>
                <a:cubicBezTo>
                  <a:pt x="325" y="828"/>
                  <a:pt x="325" y="828"/>
                  <a:pt x="325" y="828"/>
                </a:cubicBezTo>
                <a:cubicBezTo>
                  <a:pt x="357" y="673"/>
                  <a:pt x="357" y="673"/>
                  <a:pt x="357" y="673"/>
                </a:cubicBezTo>
                <a:cubicBezTo>
                  <a:pt x="337" y="658"/>
                  <a:pt x="324" y="634"/>
                  <a:pt x="324" y="607"/>
                </a:cubicBezTo>
                <a:cubicBezTo>
                  <a:pt x="324" y="560"/>
                  <a:pt x="362" y="523"/>
                  <a:pt x="408" y="523"/>
                </a:cubicBezTo>
                <a:cubicBezTo>
                  <a:pt x="454" y="523"/>
                  <a:pt x="492" y="560"/>
                  <a:pt x="492" y="607"/>
                </a:cubicBezTo>
                <a:cubicBezTo>
                  <a:pt x="492" y="634"/>
                  <a:pt x="479" y="658"/>
                  <a:pt x="459" y="673"/>
                </a:cubicBezTo>
                <a:lnTo>
                  <a:pt x="491" y="828"/>
                </a:lnTo>
                <a:close/>
                <a:moveTo>
                  <a:pt x="242" y="297"/>
                </a:moveTo>
                <a:cubicBezTo>
                  <a:pt x="212" y="297"/>
                  <a:pt x="182" y="293"/>
                  <a:pt x="152" y="285"/>
                </a:cubicBezTo>
                <a:cubicBezTo>
                  <a:pt x="152" y="230"/>
                  <a:pt x="152" y="230"/>
                  <a:pt x="152" y="230"/>
                </a:cubicBezTo>
                <a:cubicBezTo>
                  <a:pt x="152" y="103"/>
                  <a:pt x="256" y="0"/>
                  <a:pt x="383" y="0"/>
                </a:cubicBezTo>
                <a:cubicBezTo>
                  <a:pt x="433" y="0"/>
                  <a:pt x="433" y="0"/>
                  <a:pt x="433" y="0"/>
                </a:cubicBezTo>
                <a:cubicBezTo>
                  <a:pt x="560" y="0"/>
                  <a:pt x="664" y="103"/>
                  <a:pt x="664" y="230"/>
                </a:cubicBezTo>
                <a:cubicBezTo>
                  <a:pt x="664" y="285"/>
                  <a:pt x="664" y="285"/>
                  <a:pt x="664" y="285"/>
                </a:cubicBezTo>
                <a:cubicBezTo>
                  <a:pt x="634" y="293"/>
                  <a:pt x="604" y="297"/>
                  <a:pt x="574" y="297"/>
                </a:cubicBezTo>
                <a:cubicBezTo>
                  <a:pt x="570" y="297"/>
                  <a:pt x="567" y="297"/>
                  <a:pt x="564" y="297"/>
                </a:cubicBezTo>
                <a:cubicBezTo>
                  <a:pt x="564" y="230"/>
                  <a:pt x="564" y="230"/>
                  <a:pt x="564" y="230"/>
                </a:cubicBezTo>
                <a:cubicBezTo>
                  <a:pt x="564" y="158"/>
                  <a:pt x="505" y="100"/>
                  <a:pt x="433" y="100"/>
                </a:cubicBezTo>
                <a:cubicBezTo>
                  <a:pt x="383" y="100"/>
                  <a:pt x="383" y="100"/>
                  <a:pt x="383" y="100"/>
                </a:cubicBezTo>
                <a:cubicBezTo>
                  <a:pt x="311" y="100"/>
                  <a:pt x="252" y="158"/>
                  <a:pt x="252" y="230"/>
                </a:cubicBezTo>
                <a:cubicBezTo>
                  <a:pt x="252" y="297"/>
                  <a:pt x="252" y="297"/>
                  <a:pt x="252" y="297"/>
                </a:cubicBezTo>
                <a:cubicBezTo>
                  <a:pt x="249" y="297"/>
                  <a:pt x="246" y="297"/>
                  <a:pt x="242" y="297"/>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75">
              <a:solidFill>
                <a:srgbClr val="FFFFFF"/>
              </a:solidFill>
              <a:latin typeface="Calibri"/>
              <a:ea typeface="Calibri"/>
              <a:cs typeface="Calibri"/>
              <a:sym typeface="Calibri"/>
            </a:endParaRPr>
          </a:p>
        </p:txBody>
      </p:sp>
      <p:grpSp>
        <p:nvGrpSpPr>
          <p:cNvPr id="34" name="Google Shape;518;p6">
            <a:extLst>
              <a:ext uri="{FF2B5EF4-FFF2-40B4-BE49-F238E27FC236}">
                <a16:creationId xmlns:a16="http://schemas.microsoft.com/office/drawing/2014/main" xmlns="" id="{55F7E557-F787-4C02-BF56-9E931D7AA569}"/>
              </a:ext>
            </a:extLst>
          </p:cNvPr>
          <p:cNvGrpSpPr/>
          <p:nvPr/>
        </p:nvGrpSpPr>
        <p:grpSpPr>
          <a:xfrm>
            <a:off x="4981381" y="4315660"/>
            <a:ext cx="555289" cy="511199"/>
            <a:chOff x="3054686" y="3289276"/>
            <a:chExt cx="798419" cy="597909"/>
          </a:xfrm>
        </p:grpSpPr>
        <p:sp>
          <p:nvSpPr>
            <p:cNvPr id="35" name="Google Shape;519;p6">
              <a:extLst>
                <a:ext uri="{FF2B5EF4-FFF2-40B4-BE49-F238E27FC236}">
                  <a16:creationId xmlns:a16="http://schemas.microsoft.com/office/drawing/2014/main" xmlns="" id="{431939E4-26AD-4F4B-B647-86F27F4D1F82}"/>
                </a:ext>
              </a:extLst>
            </p:cNvPr>
            <p:cNvSpPr/>
            <p:nvPr/>
          </p:nvSpPr>
          <p:spPr>
            <a:xfrm>
              <a:off x="3054686" y="3438402"/>
              <a:ext cx="227851" cy="448783"/>
            </a:xfrm>
            <a:custGeom>
              <a:avLst/>
              <a:gdLst/>
              <a:ahLst/>
              <a:cxnLst/>
              <a:rect l="l" t="t" r="r" b="b"/>
              <a:pathLst>
                <a:path w="151" h="398" extrusionOk="0">
                  <a:moveTo>
                    <a:pt x="114" y="208"/>
                  </a:moveTo>
                  <a:cubicBezTo>
                    <a:pt x="114" y="19"/>
                    <a:pt x="114" y="19"/>
                    <a:pt x="114" y="19"/>
                  </a:cubicBezTo>
                  <a:cubicBezTo>
                    <a:pt x="114" y="19"/>
                    <a:pt x="114" y="11"/>
                    <a:pt x="118" y="0"/>
                  </a:cubicBezTo>
                  <a:cubicBezTo>
                    <a:pt x="38" y="0"/>
                    <a:pt x="38" y="0"/>
                    <a:pt x="38" y="0"/>
                  </a:cubicBezTo>
                  <a:cubicBezTo>
                    <a:pt x="38" y="0"/>
                    <a:pt x="0" y="0"/>
                    <a:pt x="0" y="38"/>
                  </a:cubicBezTo>
                  <a:cubicBezTo>
                    <a:pt x="0" y="171"/>
                    <a:pt x="0" y="171"/>
                    <a:pt x="0" y="171"/>
                  </a:cubicBezTo>
                  <a:cubicBezTo>
                    <a:pt x="0" y="208"/>
                    <a:pt x="38" y="208"/>
                    <a:pt x="38" y="208"/>
                  </a:cubicBezTo>
                  <a:cubicBezTo>
                    <a:pt x="38" y="398"/>
                    <a:pt x="38" y="398"/>
                    <a:pt x="38" y="398"/>
                  </a:cubicBezTo>
                  <a:cubicBezTo>
                    <a:pt x="151" y="398"/>
                    <a:pt x="151" y="398"/>
                    <a:pt x="151" y="398"/>
                  </a:cubicBezTo>
                  <a:cubicBezTo>
                    <a:pt x="151" y="246"/>
                    <a:pt x="151" y="246"/>
                    <a:pt x="151" y="246"/>
                  </a:cubicBezTo>
                  <a:cubicBezTo>
                    <a:pt x="151" y="246"/>
                    <a:pt x="114" y="246"/>
                    <a:pt x="114" y="208"/>
                  </a:cubicBezTo>
                  <a:close/>
                  <a:moveTo>
                    <a:pt x="114" y="208"/>
                  </a:moveTo>
                  <a:cubicBezTo>
                    <a:pt x="114" y="208"/>
                    <a:pt x="114" y="208"/>
                    <a:pt x="114" y="208"/>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350">
                <a:solidFill>
                  <a:schemeClr val="dk1"/>
                </a:solidFill>
                <a:latin typeface="Verdana"/>
                <a:ea typeface="Verdana"/>
                <a:cs typeface="Verdana"/>
                <a:sym typeface="Verdana"/>
              </a:endParaRPr>
            </a:p>
          </p:txBody>
        </p:sp>
        <p:sp>
          <p:nvSpPr>
            <p:cNvPr id="36" name="Google Shape;520;p6">
              <a:extLst>
                <a:ext uri="{FF2B5EF4-FFF2-40B4-BE49-F238E27FC236}">
                  <a16:creationId xmlns:a16="http://schemas.microsoft.com/office/drawing/2014/main" xmlns="" id="{81387D7D-94D8-4021-A598-4C502A976846}"/>
                </a:ext>
              </a:extLst>
            </p:cNvPr>
            <p:cNvSpPr/>
            <p:nvPr/>
          </p:nvSpPr>
          <p:spPr>
            <a:xfrm>
              <a:off x="3141307" y="3289276"/>
              <a:ext cx="169476" cy="129430"/>
            </a:xfrm>
            <a:custGeom>
              <a:avLst/>
              <a:gdLst/>
              <a:ahLst/>
              <a:cxnLst/>
              <a:rect l="l" t="t" r="r" b="b"/>
              <a:pathLst>
                <a:path w="113" h="114" extrusionOk="0">
                  <a:moveTo>
                    <a:pt x="57" y="114"/>
                  </a:moveTo>
                  <a:cubicBezTo>
                    <a:pt x="66" y="114"/>
                    <a:pt x="75" y="111"/>
                    <a:pt x="83" y="106"/>
                  </a:cubicBezTo>
                  <a:cubicBezTo>
                    <a:pt x="85" y="106"/>
                    <a:pt x="86" y="105"/>
                    <a:pt x="87" y="104"/>
                  </a:cubicBezTo>
                  <a:cubicBezTo>
                    <a:pt x="103" y="94"/>
                    <a:pt x="113" y="77"/>
                    <a:pt x="113" y="57"/>
                  </a:cubicBezTo>
                  <a:cubicBezTo>
                    <a:pt x="113" y="25"/>
                    <a:pt x="88" y="0"/>
                    <a:pt x="57" y="0"/>
                  </a:cubicBezTo>
                  <a:cubicBezTo>
                    <a:pt x="25" y="0"/>
                    <a:pt x="0" y="25"/>
                    <a:pt x="0" y="57"/>
                  </a:cubicBezTo>
                  <a:cubicBezTo>
                    <a:pt x="0" y="88"/>
                    <a:pt x="25" y="114"/>
                    <a:pt x="57" y="114"/>
                  </a:cubicBezTo>
                  <a:close/>
                  <a:moveTo>
                    <a:pt x="57" y="114"/>
                  </a:moveTo>
                  <a:cubicBezTo>
                    <a:pt x="57" y="114"/>
                    <a:pt x="57" y="114"/>
                    <a:pt x="57" y="114"/>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350">
                <a:solidFill>
                  <a:schemeClr val="dk1"/>
                </a:solidFill>
                <a:latin typeface="Verdana"/>
                <a:ea typeface="Verdana"/>
                <a:cs typeface="Verdana"/>
                <a:sym typeface="Verdana"/>
              </a:endParaRPr>
            </a:p>
          </p:txBody>
        </p:sp>
        <p:sp>
          <p:nvSpPr>
            <p:cNvPr id="37" name="Google Shape;521;p6">
              <a:extLst>
                <a:ext uri="{FF2B5EF4-FFF2-40B4-BE49-F238E27FC236}">
                  <a16:creationId xmlns:a16="http://schemas.microsoft.com/office/drawing/2014/main" xmlns="" id="{D6FCF3FF-5E4F-49FA-BB79-E110E6B3A733}"/>
                </a:ext>
              </a:extLst>
            </p:cNvPr>
            <p:cNvSpPr/>
            <p:nvPr/>
          </p:nvSpPr>
          <p:spPr>
            <a:xfrm>
              <a:off x="3623371" y="3438402"/>
              <a:ext cx="229734" cy="448783"/>
            </a:xfrm>
            <a:custGeom>
              <a:avLst/>
              <a:gdLst/>
              <a:ahLst/>
              <a:cxnLst/>
              <a:rect l="l" t="t" r="r" b="b"/>
              <a:pathLst>
                <a:path w="152" h="398" extrusionOk="0">
                  <a:moveTo>
                    <a:pt x="114" y="0"/>
                  </a:moveTo>
                  <a:cubicBezTo>
                    <a:pt x="34" y="0"/>
                    <a:pt x="34" y="0"/>
                    <a:pt x="34" y="0"/>
                  </a:cubicBezTo>
                  <a:cubicBezTo>
                    <a:pt x="38" y="11"/>
                    <a:pt x="38" y="19"/>
                    <a:pt x="38" y="19"/>
                  </a:cubicBezTo>
                  <a:cubicBezTo>
                    <a:pt x="38" y="208"/>
                    <a:pt x="38" y="208"/>
                    <a:pt x="38" y="208"/>
                  </a:cubicBezTo>
                  <a:cubicBezTo>
                    <a:pt x="38" y="246"/>
                    <a:pt x="0" y="246"/>
                    <a:pt x="0" y="246"/>
                  </a:cubicBezTo>
                  <a:cubicBezTo>
                    <a:pt x="0" y="398"/>
                    <a:pt x="0" y="398"/>
                    <a:pt x="0" y="398"/>
                  </a:cubicBezTo>
                  <a:cubicBezTo>
                    <a:pt x="114" y="398"/>
                    <a:pt x="114" y="398"/>
                    <a:pt x="114" y="398"/>
                  </a:cubicBezTo>
                  <a:cubicBezTo>
                    <a:pt x="114" y="208"/>
                    <a:pt x="114" y="208"/>
                    <a:pt x="114" y="208"/>
                  </a:cubicBezTo>
                  <a:cubicBezTo>
                    <a:pt x="114" y="208"/>
                    <a:pt x="152" y="208"/>
                    <a:pt x="152" y="171"/>
                  </a:cubicBezTo>
                  <a:cubicBezTo>
                    <a:pt x="152" y="38"/>
                    <a:pt x="152" y="38"/>
                    <a:pt x="152" y="38"/>
                  </a:cubicBezTo>
                  <a:cubicBezTo>
                    <a:pt x="152" y="38"/>
                    <a:pt x="152" y="0"/>
                    <a:pt x="114" y="0"/>
                  </a:cubicBezTo>
                  <a:close/>
                  <a:moveTo>
                    <a:pt x="114" y="0"/>
                  </a:moveTo>
                  <a:cubicBezTo>
                    <a:pt x="114" y="0"/>
                    <a:pt x="114" y="0"/>
                    <a:pt x="114" y="0"/>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350">
                <a:solidFill>
                  <a:schemeClr val="dk1"/>
                </a:solidFill>
                <a:latin typeface="Verdana"/>
                <a:ea typeface="Verdana"/>
                <a:cs typeface="Verdana"/>
                <a:sym typeface="Verdana"/>
              </a:endParaRPr>
            </a:p>
          </p:txBody>
        </p:sp>
        <p:sp>
          <p:nvSpPr>
            <p:cNvPr id="38" name="Google Shape;522;p6">
              <a:extLst>
                <a:ext uri="{FF2B5EF4-FFF2-40B4-BE49-F238E27FC236}">
                  <a16:creationId xmlns:a16="http://schemas.microsoft.com/office/drawing/2014/main" xmlns="" id="{AAD57373-27EA-41B5-AF88-D74F27E1CE3D}"/>
                </a:ext>
              </a:extLst>
            </p:cNvPr>
            <p:cNvSpPr/>
            <p:nvPr/>
          </p:nvSpPr>
          <p:spPr>
            <a:xfrm>
              <a:off x="3595127" y="3289276"/>
              <a:ext cx="171359" cy="129430"/>
            </a:xfrm>
            <a:custGeom>
              <a:avLst/>
              <a:gdLst/>
              <a:ahLst/>
              <a:cxnLst/>
              <a:rect l="l" t="t" r="r" b="b"/>
              <a:pathLst>
                <a:path w="114" h="114" extrusionOk="0">
                  <a:moveTo>
                    <a:pt x="27" y="104"/>
                  </a:moveTo>
                  <a:cubicBezTo>
                    <a:pt x="28" y="105"/>
                    <a:pt x="29" y="106"/>
                    <a:pt x="30" y="106"/>
                  </a:cubicBezTo>
                  <a:cubicBezTo>
                    <a:pt x="38" y="111"/>
                    <a:pt x="47" y="114"/>
                    <a:pt x="57" y="114"/>
                  </a:cubicBezTo>
                  <a:cubicBezTo>
                    <a:pt x="88" y="114"/>
                    <a:pt x="114" y="88"/>
                    <a:pt x="114" y="57"/>
                  </a:cubicBezTo>
                  <a:cubicBezTo>
                    <a:pt x="114" y="25"/>
                    <a:pt x="88" y="0"/>
                    <a:pt x="57" y="0"/>
                  </a:cubicBezTo>
                  <a:cubicBezTo>
                    <a:pt x="26" y="0"/>
                    <a:pt x="0" y="25"/>
                    <a:pt x="0" y="57"/>
                  </a:cubicBezTo>
                  <a:cubicBezTo>
                    <a:pt x="0" y="77"/>
                    <a:pt x="11" y="94"/>
                    <a:pt x="27" y="104"/>
                  </a:cubicBezTo>
                  <a:close/>
                  <a:moveTo>
                    <a:pt x="27" y="104"/>
                  </a:moveTo>
                  <a:cubicBezTo>
                    <a:pt x="27" y="104"/>
                    <a:pt x="27" y="104"/>
                    <a:pt x="27" y="104"/>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350">
                <a:solidFill>
                  <a:schemeClr val="dk1"/>
                </a:solidFill>
                <a:latin typeface="Verdana"/>
                <a:ea typeface="Verdana"/>
                <a:cs typeface="Verdana"/>
                <a:sym typeface="Verdana"/>
              </a:endParaRPr>
            </a:p>
          </p:txBody>
        </p:sp>
        <p:sp>
          <p:nvSpPr>
            <p:cNvPr id="39" name="Google Shape;523;p6">
              <a:extLst>
                <a:ext uri="{FF2B5EF4-FFF2-40B4-BE49-F238E27FC236}">
                  <a16:creationId xmlns:a16="http://schemas.microsoft.com/office/drawing/2014/main" xmlns="" id="{29E63097-C763-45C2-BBED-486DDC730B3A}"/>
                </a:ext>
              </a:extLst>
            </p:cNvPr>
            <p:cNvSpPr/>
            <p:nvPr/>
          </p:nvSpPr>
          <p:spPr>
            <a:xfrm>
              <a:off x="3367275" y="3289276"/>
              <a:ext cx="173242" cy="129430"/>
            </a:xfrm>
            <a:custGeom>
              <a:avLst/>
              <a:gdLst/>
              <a:ahLst/>
              <a:cxnLst/>
              <a:rect l="l" t="t" r="r" b="b"/>
              <a:pathLst>
                <a:path w="114" h="114" extrusionOk="0">
                  <a:moveTo>
                    <a:pt x="114" y="57"/>
                  </a:moveTo>
                  <a:cubicBezTo>
                    <a:pt x="114" y="88"/>
                    <a:pt x="88" y="114"/>
                    <a:pt x="57" y="114"/>
                  </a:cubicBezTo>
                  <a:cubicBezTo>
                    <a:pt x="25" y="114"/>
                    <a:pt x="0" y="88"/>
                    <a:pt x="0" y="57"/>
                  </a:cubicBezTo>
                  <a:cubicBezTo>
                    <a:pt x="0" y="25"/>
                    <a:pt x="25" y="0"/>
                    <a:pt x="57" y="0"/>
                  </a:cubicBezTo>
                  <a:cubicBezTo>
                    <a:pt x="88" y="0"/>
                    <a:pt x="114" y="25"/>
                    <a:pt x="114" y="57"/>
                  </a:cubicBezTo>
                  <a:close/>
                  <a:moveTo>
                    <a:pt x="114" y="57"/>
                  </a:moveTo>
                  <a:cubicBezTo>
                    <a:pt x="114" y="57"/>
                    <a:pt x="114" y="57"/>
                    <a:pt x="114" y="57"/>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350">
                <a:solidFill>
                  <a:schemeClr val="dk1"/>
                </a:solidFill>
                <a:latin typeface="Verdana"/>
                <a:ea typeface="Verdana"/>
                <a:cs typeface="Verdana"/>
                <a:sym typeface="Verdana"/>
              </a:endParaRPr>
            </a:p>
          </p:txBody>
        </p:sp>
        <p:sp>
          <p:nvSpPr>
            <p:cNvPr id="40" name="Google Shape;524;p6">
              <a:extLst>
                <a:ext uri="{FF2B5EF4-FFF2-40B4-BE49-F238E27FC236}">
                  <a16:creationId xmlns:a16="http://schemas.microsoft.com/office/drawing/2014/main" xmlns="" id="{26AA6245-7EE8-4965-AC03-07B90CF0D73B}"/>
                </a:ext>
              </a:extLst>
            </p:cNvPr>
            <p:cNvSpPr/>
            <p:nvPr/>
          </p:nvSpPr>
          <p:spPr>
            <a:xfrm>
              <a:off x="3282537" y="3438402"/>
              <a:ext cx="340835" cy="448783"/>
            </a:xfrm>
            <a:custGeom>
              <a:avLst/>
              <a:gdLst/>
              <a:ahLst/>
              <a:cxnLst/>
              <a:rect l="l" t="t" r="r" b="b"/>
              <a:pathLst>
                <a:path w="227" h="398" extrusionOk="0">
                  <a:moveTo>
                    <a:pt x="227" y="38"/>
                  </a:moveTo>
                  <a:cubicBezTo>
                    <a:pt x="227" y="38"/>
                    <a:pt x="227" y="0"/>
                    <a:pt x="189" y="0"/>
                  </a:cubicBezTo>
                  <a:cubicBezTo>
                    <a:pt x="38" y="0"/>
                    <a:pt x="38" y="0"/>
                    <a:pt x="38" y="0"/>
                  </a:cubicBezTo>
                  <a:cubicBezTo>
                    <a:pt x="38" y="0"/>
                    <a:pt x="0" y="0"/>
                    <a:pt x="0" y="38"/>
                  </a:cubicBezTo>
                  <a:cubicBezTo>
                    <a:pt x="0" y="171"/>
                    <a:pt x="0" y="171"/>
                    <a:pt x="0" y="171"/>
                  </a:cubicBezTo>
                  <a:cubicBezTo>
                    <a:pt x="0" y="208"/>
                    <a:pt x="38" y="208"/>
                    <a:pt x="38" y="208"/>
                  </a:cubicBezTo>
                  <a:cubicBezTo>
                    <a:pt x="38" y="398"/>
                    <a:pt x="38" y="398"/>
                    <a:pt x="38" y="398"/>
                  </a:cubicBezTo>
                  <a:cubicBezTo>
                    <a:pt x="189" y="398"/>
                    <a:pt x="189" y="398"/>
                    <a:pt x="189" y="398"/>
                  </a:cubicBezTo>
                  <a:cubicBezTo>
                    <a:pt x="189" y="208"/>
                    <a:pt x="189" y="208"/>
                    <a:pt x="189" y="208"/>
                  </a:cubicBezTo>
                  <a:cubicBezTo>
                    <a:pt x="189" y="208"/>
                    <a:pt x="227" y="208"/>
                    <a:pt x="227" y="171"/>
                  </a:cubicBezTo>
                  <a:lnTo>
                    <a:pt x="227" y="38"/>
                  </a:lnTo>
                  <a:close/>
                  <a:moveTo>
                    <a:pt x="227" y="38"/>
                  </a:moveTo>
                  <a:cubicBezTo>
                    <a:pt x="227" y="38"/>
                    <a:pt x="227" y="38"/>
                    <a:pt x="227" y="38"/>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350">
                <a:solidFill>
                  <a:schemeClr val="dk1"/>
                </a:solidFill>
                <a:latin typeface="Verdana"/>
                <a:ea typeface="Verdana"/>
                <a:cs typeface="Verdana"/>
                <a:sym typeface="Verdana"/>
              </a:endParaRPr>
            </a:p>
          </p:txBody>
        </p:sp>
      </p:grpSp>
      <p:sp>
        <p:nvSpPr>
          <p:cNvPr id="41" name="Google Shape;528;p6">
            <a:extLst>
              <a:ext uri="{FF2B5EF4-FFF2-40B4-BE49-F238E27FC236}">
                <a16:creationId xmlns:a16="http://schemas.microsoft.com/office/drawing/2014/main" xmlns="" id="{05FB4C5E-AAD9-4FF0-A686-236A872C8EFB}"/>
              </a:ext>
            </a:extLst>
          </p:cNvPr>
          <p:cNvSpPr/>
          <p:nvPr/>
        </p:nvSpPr>
        <p:spPr>
          <a:xfrm>
            <a:off x="1828801" y="3749935"/>
            <a:ext cx="3188122" cy="1467491"/>
          </a:xfrm>
          <a:prstGeom prst="rect">
            <a:avLst/>
          </a:prstGeom>
          <a:solidFill>
            <a:srgbClr val="A626AA">
              <a:alpha val="49803"/>
            </a:srgbClr>
          </a:solidFill>
          <a:ln w="1905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indent="0">
              <a:buNone/>
            </a:pPr>
            <a:r>
              <a:rPr lang="en-US" sz="1125" b="1" dirty="0">
                <a:solidFill>
                  <a:schemeClr val="dk1"/>
                </a:solidFill>
                <a:ea typeface="Verdana"/>
                <a:cs typeface="Verdana"/>
                <a:sym typeface="Verdana"/>
              </a:rPr>
              <a:t>Solution Design Principle</a:t>
            </a:r>
            <a:endParaRPr sz="1125" b="1" dirty="0">
              <a:solidFill>
                <a:schemeClr val="dk1"/>
              </a:solidFill>
              <a:ea typeface="Verdana"/>
              <a:cs typeface="Verdana"/>
            </a:endParaRPr>
          </a:p>
          <a:p>
            <a:pPr marL="171450" indent="-171450">
              <a:buClr>
                <a:schemeClr val="dk1"/>
              </a:buClr>
              <a:buSzPts val="1125"/>
              <a:buFont typeface="Arial"/>
              <a:buChar char="•"/>
            </a:pPr>
            <a:r>
              <a:rPr lang="en-US" sz="1125" dirty="0">
                <a:solidFill>
                  <a:schemeClr val="dk1"/>
                </a:solidFill>
                <a:ea typeface="Verdana"/>
                <a:cs typeface="Verdana"/>
                <a:sym typeface="Verdana"/>
              </a:rPr>
              <a:t>People in Neurodivergent spectrum</a:t>
            </a:r>
            <a:endParaRPr sz="1125" dirty="0">
              <a:solidFill>
                <a:schemeClr val="dk1"/>
              </a:solidFill>
              <a:ea typeface="Verdana"/>
              <a:cs typeface="Verdana"/>
            </a:endParaRPr>
          </a:p>
          <a:p>
            <a:pPr marL="0" indent="0">
              <a:buNone/>
            </a:pPr>
            <a:r>
              <a:rPr lang="en-US" sz="1125" dirty="0">
                <a:solidFill>
                  <a:schemeClr val="dk1"/>
                </a:solidFill>
                <a:ea typeface="Verdana"/>
                <a:cs typeface="Verdana"/>
                <a:sym typeface="Verdana"/>
              </a:rPr>
              <a:t>like to work in well-defined schedules</a:t>
            </a:r>
            <a:endParaRPr sz="1125" dirty="0">
              <a:solidFill>
                <a:schemeClr val="dk1"/>
              </a:solidFill>
              <a:ea typeface="Verdana"/>
              <a:cs typeface="Verdana"/>
            </a:endParaRPr>
          </a:p>
          <a:p>
            <a:pPr marL="0" indent="0">
              <a:buNone/>
            </a:pPr>
            <a:r>
              <a:rPr lang="en-US" sz="1125" dirty="0">
                <a:solidFill>
                  <a:schemeClr val="dk1"/>
                </a:solidFill>
                <a:ea typeface="Verdana"/>
                <a:cs typeface="Verdana"/>
                <a:sym typeface="Verdana"/>
              </a:rPr>
              <a:t>(</a:t>
            </a:r>
            <a:r>
              <a:rPr lang="en-IN" sz="1125" b="1" dirty="0">
                <a:solidFill>
                  <a:schemeClr val="dk1"/>
                </a:solidFill>
                <a:ea typeface="Verdana"/>
                <a:cs typeface="Verdana"/>
                <a:sym typeface="Verdana"/>
              </a:rPr>
              <a:t>structure and predictability</a:t>
            </a:r>
            <a:r>
              <a:rPr lang="en-US" sz="1125" dirty="0">
                <a:solidFill>
                  <a:schemeClr val="dk1"/>
                </a:solidFill>
                <a:ea typeface="Verdana"/>
                <a:cs typeface="Verdana"/>
                <a:sym typeface="Verdana"/>
              </a:rPr>
              <a:t>).</a:t>
            </a:r>
            <a:endParaRPr sz="1125" dirty="0">
              <a:solidFill>
                <a:schemeClr val="dk1"/>
              </a:solidFill>
              <a:ea typeface="Verdana"/>
              <a:cs typeface="Verdana"/>
            </a:endParaRPr>
          </a:p>
          <a:p>
            <a:pPr marL="171450" indent="-171450">
              <a:buClr>
                <a:schemeClr val="dk1"/>
              </a:buClr>
              <a:buSzPts val="1125"/>
              <a:buFont typeface="Arial"/>
              <a:buChar char="•"/>
            </a:pPr>
            <a:r>
              <a:rPr lang="en-US" sz="1125" dirty="0">
                <a:solidFill>
                  <a:schemeClr val="dk1"/>
                </a:solidFill>
                <a:ea typeface="Verdana"/>
                <a:cs typeface="Verdana"/>
                <a:sym typeface="Verdana"/>
              </a:rPr>
              <a:t>They are mostly visual learners, </a:t>
            </a:r>
            <a:endParaRPr sz="1125" dirty="0">
              <a:solidFill>
                <a:schemeClr val="dk1"/>
              </a:solidFill>
              <a:ea typeface="Verdana"/>
              <a:cs typeface="Verdana"/>
            </a:endParaRPr>
          </a:p>
          <a:p>
            <a:pPr marL="0" indent="0">
              <a:buNone/>
            </a:pPr>
            <a:r>
              <a:rPr lang="en-US" sz="1125" dirty="0">
                <a:solidFill>
                  <a:schemeClr val="dk1"/>
                </a:solidFill>
                <a:ea typeface="Verdana"/>
                <a:cs typeface="Verdana"/>
                <a:sym typeface="Verdana"/>
              </a:rPr>
              <a:t>Any Communication to be done in Simple </a:t>
            </a:r>
            <a:endParaRPr sz="1125" dirty="0">
              <a:solidFill>
                <a:schemeClr val="dk1"/>
              </a:solidFill>
              <a:ea typeface="Verdana"/>
              <a:cs typeface="Verdana"/>
            </a:endParaRPr>
          </a:p>
          <a:p>
            <a:pPr marL="0" indent="0">
              <a:buNone/>
            </a:pPr>
            <a:r>
              <a:rPr lang="en-US" sz="1125" dirty="0">
                <a:solidFill>
                  <a:schemeClr val="dk1"/>
                </a:solidFill>
                <a:ea typeface="Verdana"/>
                <a:cs typeface="Verdana"/>
                <a:sym typeface="Verdana"/>
              </a:rPr>
              <a:t>And visual language</a:t>
            </a:r>
            <a:endParaRPr sz="1125" dirty="0">
              <a:solidFill>
                <a:schemeClr val="dk1"/>
              </a:solidFill>
              <a:ea typeface="Verdana"/>
              <a:cs typeface="Verdana"/>
            </a:endParaRPr>
          </a:p>
          <a:p>
            <a:pPr marL="0" marR="0" lvl="0" indent="0" algn="l" rtl="0">
              <a:spcBef>
                <a:spcPts val="0"/>
              </a:spcBef>
              <a:spcAft>
                <a:spcPts val="0"/>
              </a:spcAft>
              <a:buNone/>
            </a:pPr>
            <a:endParaRPr sz="1125" b="1" dirty="0">
              <a:solidFill>
                <a:schemeClr val="dk1"/>
              </a:solidFill>
              <a:latin typeface="Verdana"/>
              <a:ea typeface="Verdana"/>
              <a:cs typeface="Verdana"/>
              <a:sym typeface="Verdana"/>
            </a:endParaRPr>
          </a:p>
          <a:p>
            <a:pPr marL="171450" marR="0" lvl="0" indent="-100012" algn="l" rtl="0">
              <a:spcBef>
                <a:spcPts val="0"/>
              </a:spcBef>
              <a:spcAft>
                <a:spcPts val="0"/>
              </a:spcAft>
              <a:buClr>
                <a:schemeClr val="dk1"/>
              </a:buClr>
              <a:buSzPts val="1125"/>
              <a:buFont typeface="Arial"/>
              <a:buNone/>
            </a:pPr>
            <a:endParaRPr sz="1125" b="1" dirty="0">
              <a:solidFill>
                <a:schemeClr val="dk1"/>
              </a:solidFill>
              <a:latin typeface="Verdana"/>
              <a:ea typeface="Verdana"/>
              <a:cs typeface="Verdana"/>
              <a:sym typeface="Verdana"/>
            </a:endParaRPr>
          </a:p>
          <a:p>
            <a:pPr marL="171450" marR="0" lvl="0" indent="-100012" algn="l" rtl="0">
              <a:spcBef>
                <a:spcPts val="0"/>
              </a:spcBef>
              <a:spcAft>
                <a:spcPts val="0"/>
              </a:spcAft>
              <a:buClr>
                <a:schemeClr val="dk1"/>
              </a:buClr>
              <a:buSzPts val="1125"/>
              <a:buFont typeface="Arial"/>
              <a:buNone/>
            </a:pPr>
            <a:endParaRPr sz="1125" b="1" dirty="0">
              <a:solidFill>
                <a:schemeClr val="dk1"/>
              </a:solidFill>
              <a:latin typeface="Verdana"/>
              <a:ea typeface="Verdana"/>
              <a:cs typeface="Verdana"/>
              <a:sym typeface="Verdana"/>
            </a:endParaRPr>
          </a:p>
          <a:p>
            <a:pPr marL="0" marR="0" lvl="0" indent="0" algn="l" rtl="0">
              <a:spcBef>
                <a:spcPts val="0"/>
              </a:spcBef>
              <a:spcAft>
                <a:spcPts val="0"/>
              </a:spcAft>
              <a:buNone/>
            </a:pPr>
            <a:endParaRPr sz="1125" b="1" dirty="0">
              <a:solidFill>
                <a:schemeClr val="dk1"/>
              </a:solidFill>
              <a:latin typeface="Verdana"/>
              <a:ea typeface="Verdana"/>
              <a:cs typeface="Verdana"/>
              <a:sym typeface="Verdana"/>
            </a:endParaRPr>
          </a:p>
          <a:p>
            <a:pPr marL="171450" marR="0" lvl="0" indent="-100012" algn="l" rtl="0">
              <a:spcBef>
                <a:spcPts val="0"/>
              </a:spcBef>
              <a:spcAft>
                <a:spcPts val="0"/>
              </a:spcAft>
              <a:buClr>
                <a:schemeClr val="dk1"/>
              </a:buClr>
              <a:buSzPts val="1125"/>
              <a:buFont typeface="Arial"/>
              <a:buNone/>
            </a:pPr>
            <a:endParaRPr sz="1125" b="1" dirty="0">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2663886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xmlns="" id="{A9DE5022-8AB1-4A66-A518-29859891238E}"/>
              </a:ext>
            </a:extLst>
          </p:cNvPr>
          <p:cNvSpPr>
            <a:spLocks noGrp="1"/>
          </p:cNvSpPr>
          <p:nvPr>
            <p:ph type="body" sz="quarter" idx="10"/>
          </p:nvPr>
        </p:nvSpPr>
        <p:spPr/>
        <p:txBody>
          <a:bodyPr/>
          <a:lstStyle/>
          <a:p>
            <a:r>
              <a:rPr lang="en-GB" dirty="0"/>
              <a:t> </a:t>
            </a:r>
          </a:p>
        </p:txBody>
      </p:sp>
      <p:sp>
        <p:nvSpPr>
          <p:cNvPr id="2" name="Titre 1">
            <a:extLst>
              <a:ext uri="{FF2B5EF4-FFF2-40B4-BE49-F238E27FC236}">
                <a16:creationId xmlns:a16="http://schemas.microsoft.com/office/drawing/2014/main" xmlns="" id="{5F8C6948-1A1E-45FF-83AE-95F699C903D6}"/>
              </a:ext>
            </a:extLst>
          </p:cNvPr>
          <p:cNvSpPr>
            <a:spLocks noGrp="1"/>
          </p:cNvSpPr>
          <p:nvPr>
            <p:ph type="title"/>
          </p:nvPr>
        </p:nvSpPr>
        <p:spPr/>
        <p:txBody>
          <a:bodyPr/>
          <a:lstStyle/>
          <a:p>
            <a:pPr>
              <a:spcBef>
                <a:spcPts val="0"/>
              </a:spcBef>
              <a:buClr>
                <a:schemeClr val="dk1"/>
              </a:buClr>
              <a:buSzPts val="2400"/>
            </a:pPr>
            <a:endParaRPr lang="en-IN" dirty="0"/>
          </a:p>
        </p:txBody>
      </p:sp>
      <p:sp>
        <p:nvSpPr>
          <p:cNvPr id="34" name="Google Shape;533;p7">
            <a:extLst>
              <a:ext uri="{FF2B5EF4-FFF2-40B4-BE49-F238E27FC236}">
                <a16:creationId xmlns:a16="http://schemas.microsoft.com/office/drawing/2014/main" xmlns="" id="{5DF1E6D3-1106-4044-B327-FAC96A1CA60D}"/>
              </a:ext>
            </a:extLst>
          </p:cNvPr>
          <p:cNvSpPr/>
          <p:nvPr/>
        </p:nvSpPr>
        <p:spPr>
          <a:xfrm>
            <a:off x="759975" y="1469368"/>
            <a:ext cx="2320924" cy="3164042"/>
          </a:xfrm>
          <a:custGeom>
            <a:avLst/>
            <a:gdLst/>
            <a:ahLst/>
            <a:cxnLst/>
            <a:rect l="l" t="t" r="r" b="b"/>
            <a:pathLst>
              <a:path w="1090" h="2448" extrusionOk="0">
                <a:moveTo>
                  <a:pt x="0" y="0"/>
                </a:moveTo>
                <a:lnTo>
                  <a:pt x="960" y="0"/>
                </a:lnTo>
                <a:lnTo>
                  <a:pt x="960" y="336"/>
                </a:lnTo>
                <a:lnTo>
                  <a:pt x="1090" y="568"/>
                </a:lnTo>
                <a:lnTo>
                  <a:pt x="960" y="816"/>
                </a:lnTo>
                <a:lnTo>
                  <a:pt x="960" y="2448"/>
                </a:lnTo>
                <a:lnTo>
                  <a:pt x="0" y="2448"/>
                </a:lnTo>
                <a:lnTo>
                  <a:pt x="0" y="816"/>
                </a:lnTo>
                <a:lnTo>
                  <a:pt x="0" y="558"/>
                </a:lnTo>
                <a:lnTo>
                  <a:pt x="0" y="336"/>
                </a:lnTo>
                <a:lnTo>
                  <a:pt x="0" y="0"/>
                </a:lnTo>
                <a:close/>
              </a:path>
            </a:pathLst>
          </a:custGeom>
          <a:solidFill>
            <a:schemeClr val="lt1"/>
          </a:solidFill>
          <a:ln w="9525" cap="flat" cmpd="sng">
            <a:solidFill>
              <a:srgbClr val="0066A1"/>
            </a:solidFill>
            <a:prstDash val="solid"/>
            <a:round/>
            <a:headEnd type="none" w="sm" len="sm"/>
            <a:tailEnd type="none" w="sm" len="sm"/>
          </a:ln>
        </p:spPr>
        <p:txBody>
          <a:bodyPr spcFirstLastPara="1" wrap="square" lIns="91425" tIns="45700" rIns="91425" bIns="45700" anchor="t" anchorCtr="0">
            <a:noAutofit/>
          </a:bodyPr>
          <a:lstStyle/>
          <a:p>
            <a:pPr marL="269993" marR="0" lvl="0" indent="-179505" algn="l" rtl="0">
              <a:spcBef>
                <a:spcPts val="0"/>
              </a:spcBef>
              <a:spcAft>
                <a:spcPts val="0"/>
              </a:spcAft>
              <a:buClr>
                <a:srgbClr val="0066A1"/>
              </a:buClr>
              <a:buSzPts val="1425"/>
              <a:buFont typeface="Lucida Sans"/>
              <a:buNone/>
            </a:pPr>
            <a:endParaRPr sz="1425">
              <a:solidFill>
                <a:srgbClr val="000000"/>
              </a:solidFill>
              <a:latin typeface="Verdana"/>
              <a:ea typeface="Verdana"/>
              <a:cs typeface="Verdana"/>
              <a:sym typeface="Verdana"/>
            </a:endParaRPr>
          </a:p>
        </p:txBody>
      </p:sp>
      <p:sp>
        <p:nvSpPr>
          <p:cNvPr id="35" name="Google Shape;534;p7">
            <a:extLst>
              <a:ext uri="{FF2B5EF4-FFF2-40B4-BE49-F238E27FC236}">
                <a16:creationId xmlns:a16="http://schemas.microsoft.com/office/drawing/2014/main" xmlns="" id="{A45DD107-AAF7-4C71-946C-69E35B3A9259}"/>
              </a:ext>
            </a:extLst>
          </p:cNvPr>
          <p:cNvSpPr/>
          <p:nvPr/>
        </p:nvSpPr>
        <p:spPr>
          <a:xfrm>
            <a:off x="2957604" y="1469368"/>
            <a:ext cx="2320924" cy="3164042"/>
          </a:xfrm>
          <a:custGeom>
            <a:avLst/>
            <a:gdLst/>
            <a:ahLst/>
            <a:cxnLst/>
            <a:rect l="l" t="t" r="r" b="b"/>
            <a:pathLst>
              <a:path w="1090" h="2448" extrusionOk="0">
                <a:moveTo>
                  <a:pt x="0" y="0"/>
                </a:moveTo>
                <a:lnTo>
                  <a:pt x="960" y="0"/>
                </a:lnTo>
                <a:lnTo>
                  <a:pt x="960" y="336"/>
                </a:lnTo>
                <a:lnTo>
                  <a:pt x="1090" y="568"/>
                </a:lnTo>
                <a:lnTo>
                  <a:pt x="960" y="816"/>
                </a:lnTo>
                <a:lnTo>
                  <a:pt x="960" y="2448"/>
                </a:lnTo>
                <a:lnTo>
                  <a:pt x="0" y="2448"/>
                </a:lnTo>
                <a:lnTo>
                  <a:pt x="0" y="816"/>
                </a:lnTo>
                <a:lnTo>
                  <a:pt x="130" y="568"/>
                </a:lnTo>
                <a:lnTo>
                  <a:pt x="0" y="336"/>
                </a:lnTo>
                <a:lnTo>
                  <a:pt x="0" y="0"/>
                </a:lnTo>
                <a:close/>
              </a:path>
            </a:pathLst>
          </a:custGeom>
          <a:solidFill>
            <a:schemeClr val="lt1"/>
          </a:solidFill>
          <a:ln w="9525" cap="flat" cmpd="sng">
            <a:solidFill>
              <a:srgbClr val="0066A1"/>
            </a:solidFill>
            <a:prstDash val="solid"/>
            <a:round/>
            <a:headEnd type="none" w="sm" len="sm"/>
            <a:tailEnd type="none" w="sm" len="sm"/>
          </a:ln>
        </p:spPr>
        <p:txBody>
          <a:bodyPr spcFirstLastPara="1" wrap="square" lIns="91425" tIns="45700" rIns="91425" bIns="45700" anchor="t" anchorCtr="0">
            <a:noAutofit/>
          </a:bodyPr>
          <a:lstStyle/>
          <a:p>
            <a:pPr marL="269993" marR="0" lvl="0" indent="-193792" algn="l" rtl="0">
              <a:spcBef>
                <a:spcPts val="0"/>
              </a:spcBef>
              <a:spcAft>
                <a:spcPts val="0"/>
              </a:spcAft>
              <a:buClr>
                <a:srgbClr val="0066A1"/>
              </a:buClr>
              <a:buSzPts val="1200"/>
              <a:buFont typeface="Lucida Sans"/>
              <a:buNone/>
            </a:pPr>
            <a:endParaRPr sz="1200">
              <a:solidFill>
                <a:srgbClr val="000000"/>
              </a:solidFill>
              <a:latin typeface="Verdana"/>
              <a:ea typeface="Verdana"/>
              <a:cs typeface="Verdana"/>
              <a:sym typeface="Verdana"/>
            </a:endParaRPr>
          </a:p>
          <a:p>
            <a:pPr marL="269993" marR="0" lvl="0" indent="-269993" algn="l" rtl="0">
              <a:spcBef>
                <a:spcPts val="360"/>
              </a:spcBef>
              <a:spcAft>
                <a:spcPts val="0"/>
              </a:spcAft>
              <a:buClr>
                <a:srgbClr val="0066A1"/>
              </a:buClr>
              <a:buSzPts val="1200"/>
              <a:buFont typeface="Lucida Sans"/>
              <a:buChar char="▶"/>
            </a:pPr>
            <a:r>
              <a:rPr lang="en-US" sz="1200">
                <a:solidFill>
                  <a:srgbClr val="000000"/>
                </a:solidFill>
                <a:latin typeface="Verdana"/>
                <a:ea typeface="Verdana"/>
                <a:cs typeface="Verdana"/>
                <a:sym typeface="Verdana"/>
              </a:rPr>
              <a:t>End to end solution    for attending virtual meetings in audio, video and virtual reality mode.</a:t>
            </a:r>
            <a:endParaRPr/>
          </a:p>
          <a:p>
            <a:pPr marL="269993" marR="0" lvl="0" indent="-269993" algn="l" rtl="0">
              <a:spcBef>
                <a:spcPts val="360"/>
              </a:spcBef>
              <a:spcAft>
                <a:spcPts val="0"/>
              </a:spcAft>
              <a:buClr>
                <a:srgbClr val="0066A1"/>
              </a:buClr>
              <a:buSzPts val="1200"/>
              <a:buFont typeface="Lucida Sans"/>
              <a:buChar char="▶"/>
            </a:pPr>
            <a:r>
              <a:rPr lang="en-US" sz="1200">
                <a:solidFill>
                  <a:srgbClr val="000000"/>
                </a:solidFill>
                <a:latin typeface="Verdana"/>
                <a:ea typeface="Verdana"/>
                <a:cs typeface="Verdana"/>
                <a:sym typeface="Verdana"/>
              </a:rPr>
              <a:t>Will benefit Project teams within the organization and can  be used with Clients</a:t>
            </a:r>
            <a:endParaRPr sz="1200">
              <a:solidFill>
                <a:srgbClr val="000000"/>
              </a:solidFill>
              <a:latin typeface="Verdana"/>
              <a:ea typeface="Verdana"/>
              <a:cs typeface="Verdana"/>
              <a:sym typeface="Verdana"/>
            </a:endParaRPr>
          </a:p>
        </p:txBody>
      </p:sp>
      <p:sp>
        <p:nvSpPr>
          <p:cNvPr id="36" name="Google Shape;535;p7">
            <a:extLst>
              <a:ext uri="{FF2B5EF4-FFF2-40B4-BE49-F238E27FC236}">
                <a16:creationId xmlns:a16="http://schemas.microsoft.com/office/drawing/2014/main" xmlns="" id="{1938DE28-7CD6-4CE3-91B0-FB269ED05AF1}"/>
              </a:ext>
            </a:extLst>
          </p:cNvPr>
          <p:cNvSpPr/>
          <p:nvPr/>
        </p:nvSpPr>
        <p:spPr>
          <a:xfrm>
            <a:off x="7352864" y="1469368"/>
            <a:ext cx="2047875" cy="3164042"/>
          </a:xfrm>
          <a:custGeom>
            <a:avLst/>
            <a:gdLst/>
            <a:ahLst/>
            <a:cxnLst/>
            <a:rect l="l" t="t" r="r" b="b"/>
            <a:pathLst>
              <a:path w="1038" h="2450" extrusionOk="0">
                <a:moveTo>
                  <a:pt x="1038" y="2450"/>
                </a:moveTo>
                <a:lnTo>
                  <a:pt x="0" y="2450"/>
                </a:lnTo>
                <a:lnTo>
                  <a:pt x="0" y="817"/>
                </a:lnTo>
                <a:lnTo>
                  <a:pt x="141" y="568"/>
                </a:lnTo>
                <a:lnTo>
                  <a:pt x="0" y="336"/>
                </a:lnTo>
                <a:lnTo>
                  <a:pt x="0" y="0"/>
                </a:lnTo>
                <a:lnTo>
                  <a:pt x="1038" y="0"/>
                </a:lnTo>
                <a:lnTo>
                  <a:pt x="1038" y="2450"/>
                </a:lnTo>
                <a:close/>
              </a:path>
            </a:pathLst>
          </a:custGeom>
          <a:solidFill>
            <a:schemeClr val="lt1"/>
          </a:solidFill>
          <a:ln w="9525" cap="flat" cmpd="sng">
            <a:solidFill>
              <a:srgbClr val="0066A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Verdana"/>
              <a:ea typeface="Verdana"/>
              <a:cs typeface="Verdana"/>
              <a:sym typeface="Verdana"/>
            </a:endParaRPr>
          </a:p>
          <a:p>
            <a:pPr marL="179996" marR="0" lvl="0" indent="-179996" algn="l" rtl="0">
              <a:spcBef>
                <a:spcPts val="200"/>
              </a:spcBef>
              <a:spcAft>
                <a:spcPts val="0"/>
              </a:spcAft>
              <a:buClr>
                <a:srgbClr val="0066A1"/>
              </a:buClr>
              <a:buSzPts val="1200"/>
              <a:buFont typeface="Lucida Sans"/>
              <a:buChar char="▶"/>
            </a:pPr>
            <a:r>
              <a:rPr lang="en-US" sz="1200">
                <a:solidFill>
                  <a:schemeClr val="dk1"/>
                </a:solidFill>
                <a:latin typeface="Verdana"/>
                <a:ea typeface="Verdana"/>
                <a:cs typeface="Verdana"/>
                <a:sym typeface="Verdana"/>
              </a:rPr>
              <a:t>Live Meeting text and audio transcription with visuals.</a:t>
            </a:r>
            <a:endParaRPr/>
          </a:p>
          <a:p>
            <a:pPr marL="179996" marR="0" lvl="0" indent="-103796" algn="l" rtl="0">
              <a:spcBef>
                <a:spcPts val="200"/>
              </a:spcBef>
              <a:spcAft>
                <a:spcPts val="0"/>
              </a:spcAft>
              <a:buClr>
                <a:srgbClr val="0066A1"/>
              </a:buClr>
              <a:buSzPts val="1200"/>
              <a:buFont typeface="Lucida Sans"/>
              <a:buNone/>
            </a:pPr>
            <a:endParaRPr sz="1200">
              <a:solidFill>
                <a:schemeClr val="dk1"/>
              </a:solidFill>
              <a:latin typeface="Verdana"/>
              <a:ea typeface="Verdana"/>
              <a:cs typeface="Verdana"/>
              <a:sym typeface="Verdana"/>
            </a:endParaRPr>
          </a:p>
          <a:p>
            <a:pPr marL="179996" marR="0" lvl="0" indent="-179996" algn="l" rtl="0">
              <a:spcBef>
                <a:spcPts val="200"/>
              </a:spcBef>
              <a:spcAft>
                <a:spcPts val="0"/>
              </a:spcAft>
              <a:buClr>
                <a:srgbClr val="0066A1"/>
              </a:buClr>
              <a:buSzPts val="1200"/>
              <a:buFont typeface="Lucida Sans"/>
              <a:buChar char="▶"/>
            </a:pPr>
            <a:r>
              <a:rPr lang="en-US" sz="1200">
                <a:solidFill>
                  <a:schemeClr val="dk1"/>
                </a:solidFill>
                <a:latin typeface="Verdana"/>
                <a:ea typeface="Verdana"/>
                <a:cs typeface="Verdana"/>
                <a:sym typeface="Verdana"/>
              </a:rPr>
              <a:t>Potential benefits also to hearing/visually impaired people.</a:t>
            </a:r>
            <a:endParaRPr/>
          </a:p>
        </p:txBody>
      </p:sp>
      <p:sp>
        <p:nvSpPr>
          <p:cNvPr id="37" name="Google Shape;536;p7">
            <a:extLst>
              <a:ext uri="{FF2B5EF4-FFF2-40B4-BE49-F238E27FC236}">
                <a16:creationId xmlns:a16="http://schemas.microsoft.com/office/drawing/2014/main" xmlns="" id="{E3ADFE74-92A5-4946-8E87-2F2F0E0F9DC6}"/>
              </a:ext>
            </a:extLst>
          </p:cNvPr>
          <p:cNvSpPr txBox="1"/>
          <p:nvPr/>
        </p:nvSpPr>
        <p:spPr>
          <a:xfrm>
            <a:off x="759976" y="1159410"/>
            <a:ext cx="2047875" cy="309958"/>
          </a:xfrm>
          <a:prstGeom prst="rect">
            <a:avLst/>
          </a:prstGeom>
          <a:solidFill>
            <a:srgbClr val="0066A1"/>
          </a:solidFill>
          <a:ln w="9525" cap="flat" cmpd="sng">
            <a:solidFill>
              <a:srgbClr val="0066A1"/>
            </a:solidFill>
            <a:prstDash val="solid"/>
            <a:miter lim="800000"/>
            <a:headEnd type="none" w="sm" len="sm"/>
            <a:tailEnd type="none" w="sm" len="sm"/>
          </a:ln>
        </p:spPr>
        <p:txBody>
          <a:bodyPr spcFirstLastPara="1" wrap="square" lIns="89975" tIns="46775" rIns="89975" bIns="46775" anchor="ctr" anchorCtr="0">
            <a:noAutofit/>
          </a:bodyPr>
          <a:lstStyle/>
          <a:p>
            <a:pPr marL="0" marR="0" lvl="0" indent="0" algn="ctr" rtl="0">
              <a:spcBef>
                <a:spcPts val="0"/>
              </a:spcBef>
              <a:spcAft>
                <a:spcPts val="0"/>
              </a:spcAft>
              <a:buNone/>
            </a:pPr>
            <a:r>
              <a:rPr lang="en-US" sz="1100" b="1" dirty="0">
                <a:solidFill>
                  <a:schemeClr val="lt1"/>
                </a:solidFill>
                <a:latin typeface="Verdana"/>
                <a:ea typeface="Verdana"/>
                <a:cs typeface="Verdana"/>
                <a:sym typeface="Verdana"/>
              </a:rPr>
              <a:t>Interview Process</a:t>
            </a:r>
            <a:endParaRPr dirty="0"/>
          </a:p>
        </p:txBody>
      </p:sp>
      <p:sp>
        <p:nvSpPr>
          <p:cNvPr id="38" name="Google Shape;537;p7">
            <a:extLst>
              <a:ext uri="{FF2B5EF4-FFF2-40B4-BE49-F238E27FC236}">
                <a16:creationId xmlns:a16="http://schemas.microsoft.com/office/drawing/2014/main" xmlns="" id="{E4E2CD0E-E7BC-4F85-84A6-5DDF16BE5D2D}"/>
              </a:ext>
            </a:extLst>
          </p:cNvPr>
          <p:cNvSpPr txBox="1"/>
          <p:nvPr/>
        </p:nvSpPr>
        <p:spPr>
          <a:xfrm>
            <a:off x="2953373" y="1159410"/>
            <a:ext cx="2047875" cy="309958"/>
          </a:xfrm>
          <a:prstGeom prst="rect">
            <a:avLst/>
          </a:prstGeom>
          <a:solidFill>
            <a:srgbClr val="0066A1"/>
          </a:solidFill>
          <a:ln w="9525" cap="flat" cmpd="sng">
            <a:solidFill>
              <a:srgbClr val="0066A1"/>
            </a:solidFill>
            <a:prstDash val="solid"/>
            <a:miter lim="800000"/>
            <a:headEnd type="none" w="sm" len="sm"/>
            <a:tailEnd type="none" w="sm" len="sm"/>
          </a:ln>
        </p:spPr>
        <p:txBody>
          <a:bodyPr spcFirstLastPara="1" wrap="square" lIns="89975" tIns="46775" rIns="89975" bIns="46775" anchor="ctr" anchorCtr="0">
            <a:noAutofit/>
          </a:bodyPr>
          <a:lstStyle/>
          <a:p>
            <a:pPr marL="0" marR="0" lvl="0" indent="0" algn="ctr" rtl="0">
              <a:spcBef>
                <a:spcPts val="0"/>
              </a:spcBef>
              <a:spcAft>
                <a:spcPts val="0"/>
              </a:spcAft>
              <a:buNone/>
            </a:pPr>
            <a:r>
              <a:rPr lang="en-US" sz="1100" b="1">
                <a:solidFill>
                  <a:schemeClr val="lt1"/>
                </a:solidFill>
                <a:latin typeface="Verdana"/>
                <a:ea typeface="Verdana"/>
                <a:cs typeface="Verdana"/>
                <a:sym typeface="Verdana"/>
              </a:rPr>
              <a:t>Virtual Meetings</a:t>
            </a:r>
            <a:endParaRPr/>
          </a:p>
        </p:txBody>
      </p:sp>
      <p:sp>
        <p:nvSpPr>
          <p:cNvPr id="39" name="Google Shape;538;p7">
            <a:extLst>
              <a:ext uri="{FF2B5EF4-FFF2-40B4-BE49-F238E27FC236}">
                <a16:creationId xmlns:a16="http://schemas.microsoft.com/office/drawing/2014/main" xmlns="" id="{BF6393CF-5A4B-4A3D-AC35-3FA1814FBEAE}"/>
              </a:ext>
            </a:extLst>
          </p:cNvPr>
          <p:cNvSpPr txBox="1"/>
          <p:nvPr/>
        </p:nvSpPr>
        <p:spPr>
          <a:xfrm>
            <a:off x="5153119" y="1159410"/>
            <a:ext cx="2047875" cy="309958"/>
          </a:xfrm>
          <a:prstGeom prst="rect">
            <a:avLst/>
          </a:prstGeom>
          <a:solidFill>
            <a:srgbClr val="0066A1"/>
          </a:solidFill>
          <a:ln w="9525" cap="flat" cmpd="sng">
            <a:solidFill>
              <a:srgbClr val="0066A1"/>
            </a:solidFill>
            <a:prstDash val="solid"/>
            <a:miter lim="800000"/>
            <a:headEnd type="none" w="sm" len="sm"/>
            <a:tailEnd type="none" w="sm" len="sm"/>
          </a:ln>
        </p:spPr>
        <p:txBody>
          <a:bodyPr spcFirstLastPara="1" wrap="square" lIns="89975" tIns="46775" rIns="89975" bIns="46775" anchor="ctr" anchorCtr="0">
            <a:noAutofit/>
          </a:bodyPr>
          <a:lstStyle/>
          <a:p>
            <a:pPr marL="0" marR="0" lvl="0" indent="0" algn="ctr" rtl="0">
              <a:spcBef>
                <a:spcPts val="0"/>
              </a:spcBef>
              <a:spcAft>
                <a:spcPts val="0"/>
              </a:spcAft>
              <a:buNone/>
            </a:pPr>
            <a:r>
              <a:rPr lang="en-US" sz="1100" b="1">
                <a:solidFill>
                  <a:schemeClr val="lt1"/>
                </a:solidFill>
                <a:latin typeface="Verdana"/>
                <a:ea typeface="Verdana"/>
                <a:cs typeface="Verdana"/>
                <a:sym typeface="Verdana"/>
              </a:rPr>
              <a:t>Notes - Reminders</a:t>
            </a:r>
            <a:endParaRPr/>
          </a:p>
        </p:txBody>
      </p:sp>
      <p:sp>
        <p:nvSpPr>
          <p:cNvPr id="40" name="Google Shape;539;p7">
            <a:extLst>
              <a:ext uri="{FF2B5EF4-FFF2-40B4-BE49-F238E27FC236}">
                <a16:creationId xmlns:a16="http://schemas.microsoft.com/office/drawing/2014/main" xmlns="" id="{0B5C61FA-4F9D-4C35-8E55-DD2BDD10BB37}"/>
              </a:ext>
            </a:extLst>
          </p:cNvPr>
          <p:cNvSpPr txBox="1"/>
          <p:nvPr/>
        </p:nvSpPr>
        <p:spPr>
          <a:xfrm>
            <a:off x="7352864" y="1159410"/>
            <a:ext cx="2047875" cy="491572"/>
          </a:xfrm>
          <a:prstGeom prst="rect">
            <a:avLst/>
          </a:prstGeom>
          <a:solidFill>
            <a:srgbClr val="0066A1"/>
          </a:solidFill>
          <a:ln w="9525" cap="flat" cmpd="sng">
            <a:solidFill>
              <a:srgbClr val="0066A1"/>
            </a:solidFill>
            <a:prstDash val="solid"/>
            <a:miter lim="800000"/>
            <a:headEnd type="none" w="sm" len="sm"/>
            <a:tailEnd type="none" w="sm" len="sm"/>
          </a:ln>
        </p:spPr>
        <p:txBody>
          <a:bodyPr spcFirstLastPara="1" wrap="square" lIns="89975" tIns="46775" rIns="89975" bIns="46775" anchor="ctr" anchorCtr="0">
            <a:noAutofit/>
          </a:bodyPr>
          <a:lstStyle/>
          <a:p>
            <a:pPr marL="0" marR="0" lvl="0" indent="0" algn="ctr" rtl="0">
              <a:spcBef>
                <a:spcPts val="0"/>
              </a:spcBef>
              <a:spcAft>
                <a:spcPts val="0"/>
              </a:spcAft>
              <a:buNone/>
            </a:pPr>
            <a:r>
              <a:rPr lang="en-US" sz="1100" b="1">
                <a:solidFill>
                  <a:schemeClr val="lt1"/>
                </a:solidFill>
                <a:latin typeface="Verdana"/>
                <a:ea typeface="Verdana"/>
                <a:cs typeface="Verdana"/>
                <a:sym typeface="Verdana"/>
              </a:rPr>
              <a:t>Unable to read, remember and analyze</a:t>
            </a:r>
            <a:endParaRPr/>
          </a:p>
        </p:txBody>
      </p:sp>
      <p:sp>
        <p:nvSpPr>
          <p:cNvPr id="41" name="Google Shape;540;p7">
            <a:extLst>
              <a:ext uri="{FF2B5EF4-FFF2-40B4-BE49-F238E27FC236}">
                <a16:creationId xmlns:a16="http://schemas.microsoft.com/office/drawing/2014/main" xmlns="" id="{52E40B5A-8CF2-4635-BC12-B61005492B57}"/>
              </a:ext>
            </a:extLst>
          </p:cNvPr>
          <p:cNvSpPr/>
          <p:nvPr/>
        </p:nvSpPr>
        <p:spPr>
          <a:xfrm>
            <a:off x="5149371" y="1509047"/>
            <a:ext cx="2376302" cy="3164042"/>
          </a:xfrm>
          <a:custGeom>
            <a:avLst/>
            <a:gdLst/>
            <a:ahLst/>
            <a:cxnLst/>
            <a:rect l="l" t="t" r="r" b="b"/>
            <a:pathLst>
              <a:path w="1090" h="2448" extrusionOk="0">
                <a:moveTo>
                  <a:pt x="0" y="0"/>
                </a:moveTo>
                <a:lnTo>
                  <a:pt x="960" y="0"/>
                </a:lnTo>
                <a:lnTo>
                  <a:pt x="960" y="336"/>
                </a:lnTo>
                <a:lnTo>
                  <a:pt x="1090" y="568"/>
                </a:lnTo>
                <a:lnTo>
                  <a:pt x="960" y="816"/>
                </a:lnTo>
                <a:lnTo>
                  <a:pt x="960" y="2448"/>
                </a:lnTo>
                <a:lnTo>
                  <a:pt x="0" y="2448"/>
                </a:lnTo>
                <a:lnTo>
                  <a:pt x="0" y="816"/>
                </a:lnTo>
                <a:lnTo>
                  <a:pt x="130" y="568"/>
                </a:lnTo>
                <a:lnTo>
                  <a:pt x="0" y="336"/>
                </a:lnTo>
                <a:lnTo>
                  <a:pt x="0" y="0"/>
                </a:lnTo>
                <a:close/>
              </a:path>
            </a:pathLst>
          </a:custGeom>
          <a:solidFill>
            <a:schemeClr val="lt1"/>
          </a:solidFill>
          <a:ln w="9525" cap="flat" cmpd="sng">
            <a:solidFill>
              <a:srgbClr val="0066A1"/>
            </a:solidFill>
            <a:prstDash val="solid"/>
            <a:round/>
            <a:headEnd type="none" w="sm" len="sm"/>
            <a:tailEnd type="none" w="sm" len="sm"/>
          </a:ln>
        </p:spPr>
        <p:txBody>
          <a:bodyPr spcFirstLastPara="1" wrap="square" lIns="91425" tIns="45700" rIns="91425" bIns="45700" anchor="t" anchorCtr="0">
            <a:noAutofit/>
          </a:bodyPr>
          <a:lstStyle/>
          <a:p>
            <a:pPr marL="269993" marR="0" lvl="0" indent="-193792" algn="l" rtl="0">
              <a:spcBef>
                <a:spcPts val="0"/>
              </a:spcBef>
              <a:spcAft>
                <a:spcPts val="0"/>
              </a:spcAft>
              <a:buClr>
                <a:srgbClr val="0066A1"/>
              </a:buClr>
              <a:buSzPts val="1200"/>
              <a:buFont typeface="Lucida Sans"/>
              <a:buNone/>
            </a:pPr>
            <a:endParaRPr sz="1200" dirty="0">
              <a:solidFill>
                <a:srgbClr val="000000"/>
              </a:solidFill>
              <a:latin typeface="Verdana"/>
              <a:ea typeface="Verdana"/>
              <a:cs typeface="Verdana"/>
              <a:sym typeface="Verdana"/>
            </a:endParaRPr>
          </a:p>
          <a:p>
            <a:pPr marL="269993" marR="0" lvl="0" indent="-269993" algn="l" rtl="0">
              <a:spcBef>
                <a:spcPts val="360"/>
              </a:spcBef>
              <a:spcAft>
                <a:spcPts val="0"/>
              </a:spcAft>
              <a:buClr>
                <a:srgbClr val="0066A1"/>
              </a:buClr>
              <a:buSzPts val="1200"/>
              <a:buFont typeface="Lucida Sans"/>
              <a:buChar char="▶"/>
            </a:pPr>
            <a:r>
              <a:rPr lang="en-US" sz="1200" dirty="0">
                <a:solidFill>
                  <a:srgbClr val="000000"/>
                </a:solidFill>
                <a:latin typeface="Verdana"/>
                <a:ea typeface="Verdana"/>
                <a:cs typeface="Verdana"/>
                <a:sym typeface="Verdana"/>
              </a:rPr>
              <a:t>Tool uses AI in order    to send meeting notes directly to mailbox.</a:t>
            </a:r>
            <a:endParaRPr dirty="0"/>
          </a:p>
          <a:p>
            <a:pPr marL="269993" marR="0" lvl="0" indent="-269993" algn="l" rtl="0">
              <a:spcBef>
                <a:spcPts val="360"/>
              </a:spcBef>
              <a:spcAft>
                <a:spcPts val="0"/>
              </a:spcAft>
              <a:buClr>
                <a:srgbClr val="0066A1"/>
              </a:buClr>
              <a:buSzPts val="1200"/>
              <a:buFont typeface="Lucida Sans"/>
              <a:buChar char="▶"/>
            </a:pPr>
            <a:r>
              <a:rPr lang="en-US" sz="1200" dirty="0">
                <a:solidFill>
                  <a:srgbClr val="000000"/>
                </a:solidFill>
                <a:latin typeface="Verdana"/>
                <a:ea typeface="Verdana"/>
                <a:cs typeface="Verdana"/>
                <a:sym typeface="Verdana"/>
              </a:rPr>
              <a:t>Visual Reminders.</a:t>
            </a:r>
            <a:endParaRPr dirty="0"/>
          </a:p>
          <a:p>
            <a:pPr marL="269993" marR="0" lvl="0" indent="-269993" algn="l" rtl="0">
              <a:spcBef>
                <a:spcPts val="360"/>
              </a:spcBef>
              <a:spcAft>
                <a:spcPts val="0"/>
              </a:spcAft>
              <a:buClr>
                <a:srgbClr val="0066A1"/>
              </a:buClr>
              <a:buSzPts val="1200"/>
              <a:buFont typeface="Lucida Sans"/>
              <a:buChar char="▶"/>
            </a:pPr>
            <a:r>
              <a:rPr lang="en-US" sz="1200" dirty="0">
                <a:solidFill>
                  <a:srgbClr val="000000"/>
                </a:solidFill>
                <a:latin typeface="Verdana"/>
                <a:ea typeface="Verdana"/>
                <a:cs typeface="Verdana"/>
                <a:sym typeface="Verdana"/>
              </a:rPr>
              <a:t>Identify behavioral pattern of team members via AI such that all are can see behavior patterns</a:t>
            </a:r>
            <a:endParaRPr sz="1200" dirty="0">
              <a:solidFill>
                <a:srgbClr val="000000"/>
              </a:solidFill>
              <a:latin typeface="Verdana"/>
              <a:ea typeface="Verdana"/>
              <a:cs typeface="Verdana"/>
              <a:sym typeface="Verdana"/>
            </a:endParaRPr>
          </a:p>
        </p:txBody>
      </p:sp>
      <p:sp>
        <p:nvSpPr>
          <p:cNvPr id="42" name="Google Shape;541;p7">
            <a:extLst>
              <a:ext uri="{FF2B5EF4-FFF2-40B4-BE49-F238E27FC236}">
                <a16:creationId xmlns:a16="http://schemas.microsoft.com/office/drawing/2014/main" xmlns="" id="{42A6DC9B-0F03-4F3F-B07D-D5A2C40C089E}"/>
              </a:ext>
            </a:extLst>
          </p:cNvPr>
          <p:cNvSpPr txBox="1">
            <a:spLocks/>
          </p:cNvSpPr>
          <p:nvPr/>
        </p:nvSpPr>
        <p:spPr>
          <a:xfrm>
            <a:off x="736074" y="444640"/>
            <a:ext cx="8748000" cy="771022"/>
          </a:xfrm>
          <a:prstGeom prst="rect">
            <a:avLst/>
          </a:prstGeom>
          <a:noFill/>
          <a:ln>
            <a:noFill/>
          </a:ln>
        </p:spPr>
        <p:txBody>
          <a:bodyPr spcFirstLastPara="1" wrap="square" lIns="91425" tIns="45700" rIns="91425" bIns="45700" anchor="t" anchorCtr="0">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none" spc="0" normalizeH="0" baseline="0" noProof="0" dirty="0">
                <a:ln>
                  <a:noFill/>
                </a:ln>
                <a:solidFill>
                  <a:schemeClr val="accent1"/>
                </a:solidFill>
                <a:effectLst/>
                <a:uLnTx/>
                <a:uFillTx/>
                <a:latin typeface="+mj-lt"/>
                <a:ea typeface="+mj-ea"/>
                <a:cs typeface="+mj-cs"/>
              </a:defRPr>
            </a:lvl1pPr>
          </a:lstStyle>
          <a:p>
            <a:pPr>
              <a:spcBef>
                <a:spcPts val="0"/>
              </a:spcBef>
              <a:buClr>
                <a:schemeClr val="dk1"/>
              </a:buClr>
              <a:buSzPts val="2400"/>
              <a:buFont typeface="Verdana"/>
              <a:buNone/>
            </a:pPr>
            <a:r>
              <a:rPr lang="en-IN" dirty="0"/>
              <a:t>Potential barriers addressed by tool</a:t>
            </a:r>
          </a:p>
        </p:txBody>
      </p:sp>
      <p:sp>
        <p:nvSpPr>
          <p:cNvPr id="43" name="Google Shape;542;p7">
            <a:extLst>
              <a:ext uri="{FF2B5EF4-FFF2-40B4-BE49-F238E27FC236}">
                <a16:creationId xmlns:a16="http://schemas.microsoft.com/office/drawing/2014/main" xmlns="" id="{21646AE8-AC5F-4A77-B80F-7978456B3092}"/>
              </a:ext>
            </a:extLst>
          </p:cNvPr>
          <p:cNvSpPr/>
          <p:nvPr/>
        </p:nvSpPr>
        <p:spPr>
          <a:xfrm>
            <a:off x="759976" y="4504135"/>
            <a:ext cx="8640763" cy="296465"/>
          </a:xfrm>
          <a:prstGeom prst="rect">
            <a:avLst/>
          </a:prstGeom>
          <a:solidFill>
            <a:srgbClr val="829DC7"/>
          </a:solidFill>
          <a:ln w="9525" cap="flat" cmpd="sng">
            <a:solidFill>
              <a:schemeClr val="accent2"/>
            </a:solidFill>
            <a:prstDash val="solid"/>
            <a:miter lim="800000"/>
            <a:headEnd type="none" w="sm" len="sm"/>
            <a:tailEnd type="none" w="sm" len="sm"/>
          </a:ln>
        </p:spPr>
        <p:txBody>
          <a:bodyPr spcFirstLastPara="1" wrap="square" lIns="71975" tIns="71975" rIns="71975" bIns="71975" anchor="ctr" anchorCtr="0">
            <a:noAutofit/>
          </a:bodyPr>
          <a:lstStyle/>
          <a:p>
            <a:pPr marL="0" marR="0" lvl="0" indent="0" algn="ctr" rtl="0">
              <a:spcBef>
                <a:spcPts val="0"/>
              </a:spcBef>
              <a:spcAft>
                <a:spcPts val="0"/>
              </a:spcAft>
              <a:buClr>
                <a:schemeClr val="lt1"/>
              </a:buClr>
              <a:buSzPts val="1425"/>
              <a:buFont typeface="Noto Sans Symbols"/>
              <a:buNone/>
            </a:pPr>
            <a:r>
              <a:rPr lang="en-US" sz="1425" b="1" dirty="0">
                <a:solidFill>
                  <a:schemeClr val="lt1"/>
                </a:solidFill>
                <a:latin typeface="Verdana"/>
                <a:ea typeface="Verdana"/>
                <a:cs typeface="Verdana"/>
                <a:sym typeface="Verdana"/>
              </a:rPr>
              <a:t>Neurodivergent people are not different, but they think differently</a:t>
            </a:r>
            <a:endParaRPr dirty="0"/>
          </a:p>
        </p:txBody>
      </p:sp>
      <p:sp>
        <p:nvSpPr>
          <p:cNvPr id="44" name="Google Shape;544;p7" descr="Radio microphone">
            <a:hlinkClick r:id="rId2" action="ppaction://hlinksldjump"/>
            <a:extLst>
              <a:ext uri="{FF2B5EF4-FFF2-40B4-BE49-F238E27FC236}">
                <a16:creationId xmlns:a16="http://schemas.microsoft.com/office/drawing/2014/main" xmlns="" id="{53700836-304D-4614-A2FB-FEBC07BAC095}"/>
              </a:ext>
            </a:extLst>
          </p:cNvPr>
          <p:cNvSpPr/>
          <p:nvPr/>
        </p:nvSpPr>
        <p:spPr>
          <a:xfrm>
            <a:off x="1634982" y="3770691"/>
            <a:ext cx="491572" cy="491572"/>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45;p7">
            <a:extLst>
              <a:ext uri="{FF2B5EF4-FFF2-40B4-BE49-F238E27FC236}">
                <a16:creationId xmlns:a16="http://schemas.microsoft.com/office/drawing/2014/main" xmlns="" id="{CC9DE746-19C7-4F69-81C6-D4AEA9A00A7E}"/>
              </a:ext>
            </a:extLst>
          </p:cNvPr>
          <p:cNvSpPr/>
          <p:nvPr/>
        </p:nvSpPr>
        <p:spPr>
          <a:xfrm>
            <a:off x="757859" y="1424545"/>
            <a:ext cx="2047875" cy="2041585"/>
          </a:xfrm>
          <a:prstGeom prst="rect">
            <a:avLst/>
          </a:prstGeom>
          <a:noFill/>
          <a:ln>
            <a:noFill/>
          </a:ln>
        </p:spPr>
        <p:txBody>
          <a:bodyPr spcFirstLastPara="1" wrap="square" lIns="91425" tIns="45700" rIns="91425" bIns="45700" anchor="t" anchorCtr="0">
            <a:spAutoFit/>
          </a:bodyPr>
          <a:lstStyle/>
          <a:p>
            <a:pPr marL="179996" marR="0" lvl="0" indent="-103796" algn="l" rtl="0">
              <a:spcBef>
                <a:spcPts val="0"/>
              </a:spcBef>
              <a:spcAft>
                <a:spcPts val="0"/>
              </a:spcAft>
              <a:buClr>
                <a:srgbClr val="0066A1"/>
              </a:buClr>
              <a:buSzPts val="1200"/>
              <a:buFont typeface="Lucida Sans"/>
              <a:buNone/>
            </a:pPr>
            <a:endParaRPr sz="1200" dirty="0">
              <a:solidFill>
                <a:schemeClr val="dk1"/>
              </a:solidFill>
              <a:latin typeface="Verdana"/>
              <a:ea typeface="Verdana"/>
              <a:cs typeface="Verdana"/>
              <a:sym typeface="Verdana"/>
            </a:endParaRPr>
          </a:p>
          <a:p>
            <a:pPr marL="179996" marR="0" lvl="0" indent="-179996" algn="l" rtl="0">
              <a:spcBef>
                <a:spcPts val="200"/>
              </a:spcBef>
              <a:spcAft>
                <a:spcPts val="0"/>
              </a:spcAft>
              <a:buClr>
                <a:srgbClr val="0066A1"/>
              </a:buClr>
              <a:buSzPts val="1200"/>
              <a:buFont typeface="Lucida Sans"/>
              <a:buChar char="▶"/>
            </a:pPr>
            <a:r>
              <a:rPr lang="en-US" sz="1200" dirty="0">
                <a:solidFill>
                  <a:schemeClr val="dk1"/>
                </a:solidFill>
                <a:latin typeface="Verdana"/>
                <a:ea typeface="Verdana"/>
                <a:cs typeface="Verdana"/>
                <a:sym typeface="Verdana"/>
              </a:rPr>
              <a:t>End to end solution for scheduling and conducting interviews.</a:t>
            </a:r>
            <a:endParaRPr dirty="0"/>
          </a:p>
          <a:p>
            <a:pPr marL="179996" marR="0" lvl="0" indent="-179996" algn="l" rtl="0">
              <a:spcBef>
                <a:spcPts val="200"/>
              </a:spcBef>
              <a:spcAft>
                <a:spcPts val="0"/>
              </a:spcAft>
              <a:buClr>
                <a:srgbClr val="0066A1"/>
              </a:buClr>
              <a:buSzPts val="1200"/>
              <a:buFont typeface="Lucida Sans"/>
              <a:buChar char="▶"/>
            </a:pPr>
            <a:r>
              <a:rPr lang="en-US" sz="1200" dirty="0">
                <a:solidFill>
                  <a:schemeClr val="dk1"/>
                </a:solidFill>
                <a:latin typeface="Verdana"/>
                <a:ea typeface="Verdana"/>
                <a:cs typeface="Verdana"/>
                <a:sym typeface="Verdana"/>
              </a:rPr>
              <a:t>Potential benefits to Interviewee and Interviewer .</a:t>
            </a:r>
            <a:endParaRPr dirty="0"/>
          </a:p>
          <a:p>
            <a:pPr marL="179996" marR="0" lvl="0" indent="-103796" algn="l" rtl="0">
              <a:spcBef>
                <a:spcPts val="200"/>
              </a:spcBef>
              <a:spcAft>
                <a:spcPts val="0"/>
              </a:spcAft>
              <a:buClr>
                <a:srgbClr val="0066A1"/>
              </a:buClr>
              <a:buSzPts val="1200"/>
              <a:buFont typeface="Lucida Sans"/>
              <a:buNone/>
            </a:pPr>
            <a:endParaRPr sz="1200" dirty="0">
              <a:solidFill>
                <a:schemeClr val="dk1"/>
              </a:solidFill>
              <a:latin typeface="Verdana"/>
              <a:ea typeface="Verdana"/>
              <a:cs typeface="Verdana"/>
              <a:sym typeface="Verdana"/>
            </a:endParaRPr>
          </a:p>
          <a:p>
            <a:pPr marL="179996" marR="0" lvl="0" indent="-103796" algn="l" rtl="0">
              <a:spcBef>
                <a:spcPts val="200"/>
              </a:spcBef>
              <a:spcAft>
                <a:spcPts val="0"/>
              </a:spcAft>
              <a:buClr>
                <a:srgbClr val="0066A1"/>
              </a:buClr>
              <a:buSzPts val="1200"/>
              <a:buFont typeface="Lucida Sans"/>
              <a:buNone/>
            </a:pPr>
            <a:endParaRPr sz="1200" dirty="0">
              <a:solidFill>
                <a:schemeClr val="dk1"/>
              </a:solidFill>
              <a:latin typeface="Verdana"/>
              <a:ea typeface="Verdana"/>
              <a:cs typeface="Verdana"/>
              <a:sym typeface="Verdana"/>
            </a:endParaRPr>
          </a:p>
        </p:txBody>
      </p:sp>
      <p:sp>
        <p:nvSpPr>
          <p:cNvPr id="46" name="Google Shape;547;p7" descr="Meeting">
            <a:hlinkClick r:id="rId4" action="ppaction://hlinksldjump"/>
            <a:extLst>
              <a:ext uri="{FF2B5EF4-FFF2-40B4-BE49-F238E27FC236}">
                <a16:creationId xmlns:a16="http://schemas.microsoft.com/office/drawing/2014/main" xmlns="" id="{A6989584-6234-4CE5-B597-4FFEBB22BCB4}"/>
              </a:ext>
            </a:extLst>
          </p:cNvPr>
          <p:cNvSpPr/>
          <p:nvPr/>
        </p:nvSpPr>
        <p:spPr>
          <a:xfrm>
            <a:off x="3659310" y="3711683"/>
            <a:ext cx="491572" cy="491572"/>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50;p7" descr="Bell">
            <a:extLst>
              <a:ext uri="{FF2B5EF4-FFF2-40B4-BE49-F238E27FC236}">
                <a16:creationId xmlns:a16="http://schemas.microsoft.com/office/drawing/2014/main" xmlns="" id="{AA2E0A8E-DB47-4BAB-ABF7-7FF25E6BF0A3}"/>
              </a:ext>
            </a:extLst>
          </p:cNvPr>
          <p:cNvSpPr/>
          <p:nvPr/>
        </p:nvSpPr>
        <p:spPr>
          <a:xfrm>
            <a:off x="6027470" y="3733283"/>
            <a:ext cx="491572" cy="491572"/>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51;p7" descr="PostitNotes2">
            <a:extLst>
              <a:ext uri="{FF2B5EF4-FFF2-40B4-BE49-F238E27FC236}">
                <a16:creationId xmlns:a16="http://schemas.microsoft.com/office/drawing/2014/main" xmlns="" id="{542345E8-3090-4D9E-B332-C14DEBE6E4BB}"/>
              </a:ext>
            </a:extLst>
          </p:cNvPr>
          <p:cNvSpPr/>
          <p:nvPr/>
        </p:nvSpPr>
        <p:spPr>
          <a:xfrm>
            <a:off x="8130634" y="3748954"/>
            <a:ext cx="491572" cy="491572"/>
          </a:xfrm>
          <a:prstGeom prst="rect">
            <a:avLst/>
          </a:prstGeom>
          <a:blipFill rotWithShape="1">
            <a:blip r:embed="rId7">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874599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heme/theme1.xml><?xml version="1.0" encoding="utf-8"?>
<a:theme xmlns:a="http://schemas.openxmlformats.org/drawingml/2006/main" name="Capgemini Master 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Sprint 2021_PPT_Template_v1.potx" id="{A1646E8B-D005-4DB4-BF88-7C19EA4089F4}" vid="{5F1D5FFD-A3D8-45E6-8FDA-04774BBABA59}"/>
    </a:ext>
  </a:extLst>
</a:theme>
</file>

<file path=ppt/theme/theme2.xml><?xml version="1.0" encoding="utf-8"?>
<a:theme xmlns:a="http://schemas.openxmlformats.org/drawingml/2006/main" name="Cover options_Section">
  <a:themeElements>
    <a:clrScheme name="Capgemini NEW">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Sprint 2021_PPT_Template_v1.potx" id="{A1646E8B-D005-4DB4-BF88-7C19EA4089F4}" vid="{DC8FC486-E38E-4C32-A5EF-5A6044C48162}"/>
    </a:ext>
  </a:extLst>
</a:theme>
</file>

<file path=ppt/theme/theme3.xml><?xml version="1.0" encoding="utf-8"?>
<a:theme xmlns:a="http://schemas.openxmlformats.org/drawingml/2006/main" name="Tema do Offic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35D6E629E9BD642AE209729F090245C" ma:contentTypeVersion="10" ma:contentTypeDescription="Create a new document." ma:contentTypeScope="" ma:versionID="f04c0ab7ae1f10ba420efd113e304fd0">
  <xsd:schema xmlns:xsd="http://www.w3.org/2001/XMLSchema" xmlns:xs="http://www.w3.org/2001/XMLSchema" xmlns:p="http://schemas.microsoft.com/office/2006/metadata/properties" xmlns:ns2="553938f4-cfa9-4fe5-910f-9a264f1c2655" xmlns:ns3="4baf478c-dd85-4756-b9ad-2a8f5abf4042" targetNamespace="http://schemas.microsoft.com/office/2006/metadata/properties" ma:root="true" ma:fieldsID="aa46507aebc5c005ccf1fe190c8a0461" ns2:_="" ns3:_="">
    <xsd:import namespace="553938f4-cfa9-4fe5-910f-9a264f1c2655"/>
    <xsd:import namespace="4baf478c-dd85-4756-b9ad-2a8f5abf404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53938f4-cfa9-4fe5-910f-9a264f1c265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Length (seconds)"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baf478c-dd85-4756-b9ad-2a8f5abf404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3B09ECE-D1C0-42A5-B69E-8C88764DB9F3}">
  <ds:schemaRefs>
    <ds:schemaRef ds:uri="http://schemas.microsoft.com/sharepoint/v3/contenttype/forms"/>
  </ds:schemaRefs>
</ds:datastoreItem>
</file>

<file path=customXml/itemProps2.xml><?xml version="1.0" encoding="utf-8"?>
<ds:datastoreItem xmlns:ds="http://schemas.openxmlformats.org/officeDocument/2006/customXml" ds:itemID="{8765F6DA-EDFD-4C3F-B2EB-EDE359E124E2}">
  <ds:schemaRefs>
    <ds:schemaRef ds:uri="bd661d4c-a817-4f27-b896-8d7a0239d9a2"/>
    <ds:schemaRef ds:uri="http://purl.org/dc/terms/"/>
    <ds:schemaRef ds:uri="http://schemas.microsoft.com/office/2006/metadata/properties"/>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6e365201-3e16-4171-91fb-c71d19607f70"/>
    <ds:schemaRef ds:uri="http://www.w3.org/XML/1998/namespace"/>
    <ds:schemaRef ds:uri="http://purl.org/dc/dcmitype/"/>
  </ds:schemaRefs>
</ds:datastoreItem>
</file>

<file path=customXml/itemProps3.xml><?xml version="1.0" encoding="utf-8"?>
<ds:datastoreItem xmlns:ds="http://schemas.openxmlformats.org/officeDocument/2006/customXml" ds:itemID="{776E2729-A9B5-49FE-99E4-D539B73071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53938f4-cfa9-4fe5-910f-9a264f1c2655"/>
    <ds:schemaRef ds:uri="4baf478c-dd85-4756-b9ad-2a8f5abf404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Capgemini Master 2021</Template>
  <TotalTime>194</TotalTime>
  <Words>905</Words>
  <Application>Microsoft Office PowerPoint</Application>
  <PresentationFormat>Widescreen</PresentationFormat>
  <Paragraphs>190</Paragraphs>
  <Slides>21</Slides>
  <Notes>7</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21</vt:i4>
      </vt:variant>
    </vt:vector>
  </HeadingPairs>
  <TitlesOfParts>
    <vt:vector size="34" baseType="lpstr">
      <vt:lpstr>Noto Sans Symbols</vt:lpstr>
      <vt:lpstr>Ubuntu Light</vt:lpstr>
      <vt:lpstr>Arial</vt:lpstr>
      <vt:lpstr>Verdana</vt:lpstr>
      <vt:lpstr>Lucida Sans</vt:lpstr>
      <vt:lpstr>Twentieth Century</vt:lpstr>
      <vt:lpstr>Calibri</vt:lpstr>
      <vt:lpstr>Ubuntu</vt:lpstr>
      <vt:lpstr>Wingdings</vt:lpstr>
      <vt:lpstr>Ubuntu Medium</vt:lpstr>
      <vt:lpstr>Capgemini Master 2021</vt:lpstr>
      <vt:lpstr>Cover options_Section</vt:lpstr>
      <vt:lpstr>think-cell Slide</vt:lpstr>
      <vt:lpstr>TECH4POSITIVE FUTURES</vt:lpstr>
      <vt:lpstr>Providing Inclusive work environment for people in the autism spectrum   Team Ummeed  Ashish Kaul Sangeetha SelvakumaR Vignesh J Nithya Sagar Naveen roopali</vt:lpstr>
      <vt:lpstr>PowerPoint Presentation</vt:lpstr>
      <vt:lpstr>CURRENT SCENARIO</vt:lpstr>
      <vt:lpstr>PowerPoint Presentation</vt:lpstr>
      <vt:lpstr>Table  of contents</vt:lpstr>
      <vt:lpstr>Neurodiversity - Definition </vt:lpstr>
      <vt:lpstr>Introduction – The Future is Inclusive</vt:lpstr>
      <vt:lpstr>PowerPoint Presentation</vt:lpstr>
      <vt:lpstr>PowerPoint Presentation</vt:lpstr>
      <vt:lpstr>PowerPoint Presentation</vt:lpstr>
      <vt:lpstr>PowerPoint Presentation</vt:lpstr>
      <vt:lpstr> Autism Scenario – Virtual Team Meeting</vt:lpstr>
      <vt:lpstr>UNICOM Meeting Planner</vt:lpstr>
      <vt:lpstr>PowerPoint Presentation</vt:lpstr>
      <vt:lpstr>PowerPoint Presentation</vt:lpstr>
      <vt:lpstr>HOW TO IMPLEMENT?</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Capgemini template</dc:subject>
  <dc:creator>Banerjee, Subhamoy</dc:creator>
  <cp:lastModifiedBy>vky</cp:lastModifiedBy>
  <cp:revision>19</cp:revision>
  <dcterms:created xsi:type="dcterms:W3CDTF">2021-09-07T09:26:13Z</dcterms:created>
  <dcterms:modified xsi:type="dcterms:W3CDTF">2021-10-06T04:46:07Z</dcterms:modified>
  <cp:category>Company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0x010100435D6E629E9BD642AE209729F090245C</vt:lpwstr>
  </property>
</Properties>
</file>